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4" r:id="rId1"/>
    <p:sldMasterId id="2147483675" r:id="rId2"/>
  </p:sldMasterIdLst>
  <p:notesMasterIdLst>
    <p:notesMasterId r:id="rId23"/>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76" r:id="rId15"/>
    <p:sldId id="269" r:id="rId16"/>
    <p:sldId id="270" r:id="rId17"/>
    <p:sldId id="271" r:id="rId18"/>
    <p:sldId id="272" r:id="rId19"/>
    <p:sldId id="273" r:id="rId20"/>
    <p:sldId id="274" r:id="rId21"/>
    <p:sldId id="275" r:id="rId2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464"/>
    <p:restoredTop sz="72720" autoAdjust="0"/>
  </p:normalViewPr>
  <p:slideViewPr>
    <p:cSldViewPr snapToGrid="0" snapToObjects="1">
      <p:cViewPr varScale="1">
        <p:scale>
          <a:sx n="88" d="100"/>
          <a:sy n="88" d="100"/>
        </p:scale>
        <p:origin x="162" y="45"/>
      </p:cViewPr>
      <p:guideLst/>
    </p:cSldViewPr>
  </p:slideViewPr>
  <p:notesTextViewPr>
    <p:cViewPr>
      <p:scale>
        <a:sx n="1" d="1"/>
        <a:sy n="1" d="1"/>
      </p:scale>
      <p:origin x="0" y="-225"/>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28" Type="http://schemas.microsoft.com/office/2015/10/relationships/revisionInfo" Target="revisionInfo.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300" y="685800"/>
            <a:ext cx="609607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lstStyle>
            <a:lvl1pPr lvl="0">
              <a:spcBef>
                <a:spcPts val="0"/>
              </a:spcBef>
              <a:buSzPct val="100000"/>
              <a:buChar char="●"/>
              <a:defRPr sz="1100"/>
            </a:lvl1pPr>
            <a:lvl2pPr lvl="1">
              <a:spcBef>
                <a:spcPts val="0"/>
              </a:spcBef>
              <a:buSzPct val="100000"/>
              <a:buChar char="○"/>
              <a:defRPr sz="1100"/>
            </a:lvl2pPr>
            <a:lvl3pPr lvl="2">
              <a:spcBef>
                <a:spcPts val="0"/>
              </a:spcBef>
              <a:buSzPct val="100000"/>
              <a:buChar char="■"/>
              <a:defRPr sz="1100"/>
            </a:lvl3pPr>
            <a:lvl4pPr lvl="3">
              <a:spcBef>
                <a:spcPts val="0"/>
              </a:spcBef>
              <a:buSzPct val="100000"/>
              <a:buChar char="●"/>
              <a:defRPr sz="1100"/>
            </a:lvl4pPr>
            <a:lvl5pPr lvl="4">
              <a:spcBef>
                <a:spcPts val="0"/>
              </a:spcBef>
              <a:buSzPct val="100000"/>
              <a:buChar char="○"/>
              <a:defRPr sz="1100"/>
            </a:lvl5pPr>
            <a:lvl6pPr lvl="5">
              <a:spcBef>
                <a:spcPts val="0"/>
              </a:spcBef>
              <a:buSzPct val="100000"/>
              <a:buChar char="■"/>
              <a:defRPr sz="1100"/>
            </a:lvl6pPr>
            <a:lvl7pPr lvl="6">
              <a:spcBef>
                <a:spcPts val="0"/>
              </a:spcBef>
              <a:buSzPct val="100000"/>
              <a:buChar char="●"/>
              <a:defRPr sz="1100"/>
            </a:lvl7pPr>
            <a:lvl8pPr lvl="7">
              <a:spcBef>
                <a:spcPts val="0"/>
              </a:spcBef>
              <a:buSzPct val="100000"/>
              <a:buChar char="○"/>
              <a:defRPr sz="1100"/>
            </a:lvl8pPr>
            <a:lvl9pPr lvl="8">
              <a:spcBef>
                <a:spcPts val="0"/>
              </a:spcBef>
              <a:buSzPct val="100000"/>
              <a:buChar char="■"/>
              <a:defRPr sz="1100"/>
            </a:lvl9pPr>
          </a:lstStyle>
          <a:p>
            <a:endParaRPr/>
          </a:p>
        </p:txBody>
      </p:sp>
    </p:spTree>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Shape 19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95" name="Shape 19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Shape 258"/>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r>
              <a:rPr lang="en-US" dirty="0"/>
              <a:t>However, if we look at the shelters’ description, we find that different shelters actually provide not only limited, but different services. So it hard to say whether the shelters already provide enough necessary services.</a:t>
            </a:r>
          </a:p>
          <a:p>
            <a:pPr lvl="0">
              <a:spcBef>
                <a:spcPts val="0"/>
              </a:spcBef>
              <a:buNone/>
            </a:pPr>
            <a:endParaRPr lang="en-US" dirty="0"/>
          </a:p>
          <a:p>
            <a:pPr lvl="0">
              <a:spcBef>
                <a:spcPts val="0"/>
              </a:spcBef>
              <a:buNone/>
            </a:pPr>
            <a:r>
              <a:rPr lang="en-US" dirty="0"/>
              <a:t>And they sometimes used different expression to explain the same things.</a:t>
            </a:r>
          </a:p>
          <a:p>
            <a:pPr lvl="0">
              <a:spcBef>
                <a:spcPts val="0"/>
              </a:spcBef>
              <a:buNone/>
            </a:pPr>
            <a:endParaRPr lang="en-US" dirty="0"/>
          </a:p>
          <a:p>
            <a:pPr lvl="0">
              <a:spcBef>
                <a:spcPts val="0"/>
              </a:spcBef>
              <a:buNone/>
            </a:pPr>
            <a:r>
              <a:rPr lang="en-US" dirty="0"/>
              <a:t>For example, the upper one used substance abuse, and lower one used drug abuse. </a:t>
            </a:r>
            <a:endParaRPr dirty="0"/>
          </a:p>
        </p:txBody>
      </p:sp>
      <p:sp>
        <p:nvSpPr>
          <p:cNvPr id="259" name="Shape 259"/>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Shape 27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r>
              <a:rPr lang="en-US" dirty="0"/>
              <a:t>After detected all the description. I figured out nineteen functions that shelters could apply, They included child care, holiday assistance, substance abuse and so on. </a:t>
            </a:r>
          </a:p>
          <a:p>
            <a:pPr lvl="0">
              <a:spcBef>
                <a:spcPts val="0"/>
              </a:spcBef>
              <a:buNone/>
            </a:pPr>
            <a:endParaRPr lang="en-US" dirty="0"/>
          </a:p>
          <a:p>
            <a:pPr lvl="0">
              <a:spcBef>
                <a:spcPts val="0"/>
              </a:spcBef>
              <a:buNone/>
            </a:pPr>
            <a:r>
              <a:rPr lang="en-US" dirty="0"/>
              <a:t>Each function match several keywords to help us identify the function from the description.</a:t>
            </a:r>
            <a:endParaRPr dirty="0"/>
          </a:p>
        </p:txBody>
      </p:sp>
      <p:sp>
        <p:nvSpPr>
          <p:cNvPr id="271" name="Shape 27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8"/>
        <p:cNvGrpSpPr/>
        <p:nvPr/>
      </p:nvGrpSpPr>
      <p:grpSpPr>
        <a:xfrm>
          <a:off x="0" y="0"/>
          <a:ext cx="0" cy="0"/>
          <a:chOff x="0" y="0"/>
          <a:chExt cx="0" cy="0"/>
        </a:xfrm>
      </p:grpSpPr>
      <p:sp>
        <p:nvSpPr>
          <p:cNvPr id="279" name="Shape 27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r>
              <a:rPr lang="en-US" dirty="0"/>
              <a:t>Here is the statistics for shelters by function</a:t>
            </a:r>
          </a:p>
          <a:p>
            <a:pPr lvl="0">
              <a:spcBef>
                <a:spcPts val="0"/>
              </a:spcBef>
              <a:buNone/>
            </a:pPr>
            <a:r>
              <a:rPr lang="en-US" dirty="0"/>
              <a:t>And here we can see that there are 131 shelters provide the shelter services, and 70 shelters provide emergency food. </a:t>
            </a:r>
          </a:p>
          <a:p>
            <a:pPr lvl="0">
              <a:spcBef>
                <a:spcPts val="0"/>
              </a:spcBef>
              <a:buNone/>
            </a:pPr>
            <a:r>
              <a:rPr lang="en-US" dirty="0"/>
              <a:t>However, there are only 13 shelters provide financial assistance and 6 have adults education program.</a:t>
            </a:r>
          </a:p>
          <a:p>
            <a:pPr lvl="0">
              <a:spcBef>
                <a:spcPts val="0"/>
              </a:spcBef>
              <a:buNone/>
            </a:pPr>
            <a:endParaRPr lang="en-US" dirty="0"/>
          </a:p>
          <a:p>
            <a:pPr lvl="0">
              <a:spcBef>
                <a:spcPts val="0"/>
              </a:spcBef>
              <a:buNone/>
            </a:pPr>
            <a:r>
              <a:rPr lang="en-US" dirty="0"/>
              <a:t>The differential is obvious.</a:t>
            </a:r>
          </a:p>
        </p:txBody>
      </p:sp>
      <p:sp>
        <p:nvSpPr>
          <p:cNvPr id="280" name="Shape 28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r>
              <a:rPr lang="en-US" dirty="0"/>
              <a:t>Ok, let’s see this map. This the map contains all shelters with financial assistance service, and let’s see these two particular area, the Pomona area, there are 4 shelters provide this service but another area, the number is zero,</a:t>
            </a:r>
          </a:p>
          <a:p>
            <a:r>
              <a:rPr lang="en-US" dirty="0"/>
              <a:t>And if we compare it with the previous map, and we can see there are only 6 shelters in Pomona area and there are, I don’t, a lot of shelters in that area. . But none of them provide financial assistance.</a:t>
            </a:r>
          </a:p>
          <a:p>
            <a:endParaRPr lang="en-US" dirty="0"/>
          </a:p>
          <a:p>
            <a:r>
              <a:rPr lang="en-US" dirty="0"/>
              <a:t>Here is the problem</a:t>
            </a:r>
            <a:r>
              <a:rPr lang="zh-CN" altLang="en-US" dirty="0"/>
              <a:t>， </a:t>
            </a:r>
            <a:r>
              <a:rPr lang="en-US" altLang="zh-CN" dirty="0"/>
              <a:t>of cause we cannot drew out conclusion so far but, we may see that our recourses were not distributed vary well. To build a brand new shelters is expensive but what if we can move the function from one area to another.</a:t>
            </a:r>
          </a:p>
          <a:p>
            <a:r>
              <a:rPr lang="en-US" dirty="0"/>
              <a:t>This is only one function with problem and we have another 18 function we need to consider in further. Besides, there are also some restriction for shelters and I think  I will do more research on these.</a:t>
            </a:r>
          </a:p>
          <a:p>
            <a:endParaRPr lang="en-US" dirty="0"/>
          </a:p>
          <a:p>
            <a:endParaRPr lang="en-US" dirty="0"/>
          </a:p>
        </p:txBody>
      </p:sp>
    </p:spTree>
    <p:extLst>
      <p:ext uri="{BB962C8B-B14F-4D97-AF65-F5344CB8AC3E}">
        <p14:creationId xmlns:p14="http://schemas.microsoft.com/office/powerpoint/2010/main" val="9883799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Shape 30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04" name="Shape 304"/>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Shape 30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09" name="Shape 309"/>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spcAft>
                <a:spcPts val="0"/>
              </a:spcAft>
              <a:buClr>
                <a:schemeClr val="dk1"/>
              </a:buClr>
              <a:buSzPct val="100000"/>
              <a:buFont typeface="Arial"/>
              <a:buNone/>
            </a:pPr>
            <a:r>
              <a:rPr lang="zh-CN" sz="1100" b="0" i="0" u="none" strike="noStrike" cap="none">
                <a:solidFill>
                  <a:schemeClr val="dk1"/>
                </a:solidFill>
                <a:latin typeface="Arial"/>
                <a:ea typeface="Arial"/>
                <a:cs typeface="Arial"/>
                <a:sym typeface="Arial"/>
              </a:rPr>
              <a:t>The ablibity to close a request, dropped</a:t>
            </a:r>
          </a:p>
          <a:p>
            <a:pPr marL="0" marR="0" lvl="0" indent="-69850" algn="l" rtl="0">
              <a:spcBef>
                <a:spcPts val="0"/>
              </a:spcBef>
              <a:spcAft>
                <a:spcPts val="0"/>
              </a:spcAft>
              <a:buClr>
                <a:schemeClr val="dk1"/>
              </a:buClr>
              <a:buSzPct val="100000"/>
              <a:buFont typeface="Arial"/>
              <a:buNone/>
            </a:pPr>
            <a:endParaRPr sz="1100" b="0" i="0" u="none" strike="noStrike" cap="none">
              <a:solidFill>
                <a:schemeClr val="dk1"/>
              </a:solidFill>
              <a:latin typeface="Arial"/>
              <a:ea typeface="Arial"/>
              <a:cs typeface="Arial"/>
              <a:sym typeface="Arial"/>
            </a:endParaRPr>
          </a:p>
          <a:p>
            <a:pPr marL="0" marR="0" lvl="0" indent="-69850" algn="l" rtl="0">
              <a:spcBef>
                <a:spcPts val="0"/>
              </a:spcBef>
              <a:buClr>
                <a:schemeClr val="dk1"/>
              </a:buClr>
              <a:buSzPct val="100000"/>
              <a:buFont typeface="Arial"/>
              <a:buNone/>
            </a:pPr>
            <a:r>
              <a:rPr lang="zh-CN" sz="1100" b="0" i="0" u="none" strike="noStrike" cap="none">
                <a:solidFill>
                  <a:schemeClr val="dk1"/>
                </a:solidFill>
                <a:latin typeface="Arial"/>
                <a:ea typeface="Arial"/>
                <a:cs typeface="Arial"/>
                <a:sym typeface="Arial"/>
              </a:rPr>
              <a:t>Requests grouped by created date or service date?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0"/>
        <p:cNvGrpSpPr/>
        <p:nvPr/>
      </p:nvGrpSpPr>
      <p:grpSpPr>
        <a:xfrm>
          <a:off x="0" y="0"/>
          <a:ext cx="0" cy="0"/>
          <a:chOff x="0" y="0"/>
          <a:chExt cx="0" cy="0"/>
        </a:xfrm>
      </p:grpSpPr>
      <p:sp>
        <p:nvSpPr>
          <p:cNvPr id="321" name="Shape 32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22" name="Shape 322"/>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spcAft>
                <a:spcPts val="0"/>
              </a:spcAft>
              <a:buClr>
                <a:schemeClr val="dk1"/>
              </a:buClr>
              <a:buSzPct val="100000"/>
              <a:buFont typeface="Arial"/>
              <a:buNone/>
            </a:pPr>
            <a:r>
              <a:rPr lang="zh-CN" sz="1100" b="0" i="0" u="none" strike="noStrike" cap="none">
                <a:solidFill>
                  <a:schemeClr val="dk1"/>
                </a:solidFill>
                <a:latin typeface="Arial"/>
                <a:ea typeface="Arial"/>
                <a:cs typeface="Arial"/>
                <a:sym typeface="Arial"/>
              </a:rPr>
              <a:t>The ability to give quick and medium response: improved</a:t>
            </a:r>
          </a:p>
          <a:p>
            <a:pPr marL="0" marR="0" lvl="0" indent="-69850" algn="l" rtl="0">
              <a:spcBef>
                <a:spcPts val="0"/>
              </a:spcBef>
              <a:spcAft>
                <a:spcPts val="0"/>
              </a:spcAft>
              <a:buClr>
                <a:schemeClr val="dk1"/>
              </a:buClr>
              <a:buSzPct val="100000"/>
              <a:buFont typeface="Arial"/>
              <a:buNone/>
            </a:pPr>
            <a:endParaRPr sz="1100" b="0" i="0" u="none" strike="noStrike" cap="none">
              <a:solidFill>
                <a:schemeClr val="dk1"/>
              </a:solidFill>
              <a:latin typeface="Arial"/>
              <a:ea typeface="Arial"/>
              <a:cs typeface="Arial"/>
              <a:sym typeface="Arial"/>
            </a:endParaRPr>
          </a:p>
          <a:p>
            <a:pPr marL="0" marR="0" lvl="0" indent="-69850" algn="l" rtl="0">
              <a:spcBef>
                <a:spcPts val="0"/>
              </a:spcBef>
              <a:buClr>
                <a:schemeClr val="dk1"/>
              </a:buClr>
              <a:buSzPct val="100000"/>
              <a:buFont typeface="Arial"/>
              <a:buNone/>
            </a:pPr>
            <a:r>
              <a:rPr lang="zh-CN" sz="1100" b="0" i="0" u="none" strike="noStrike" cap="none">
                <a:solidFill>
                  <a:schemeClr val="dk1"/>
                </a:solidFill>
                <a:latin typeface="Arial"/>
                <a:ea typeface="Arial"/>
                <a:cs typeface="Arial"/>
                <a:sym typeface="Arial"/>
              </a:rPr>
              <a:t>dim(data2[data2$RESPONSE_DAYS&gt;30,])</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Shape 33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3" name="Shape 333"/>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3"/>
        <p:cNvGrpSpPr/>
        <p:nvPr/>
      </p:nvGrpSpPr>
      <p:grpSpPr>
        <a:xfrm>
          <a:off x="0" y="0"/>
          <a:ext cx="0" cy="0"/>
          <a:chOff x="0" y="0"/>
          <a:chExt cx="0" cy="0"/>
        </a:xfrm>
      </p:grpSpPr>
      <p:sp>
        <p:nvSpPr>
          <p:cNvPr id="364" name="Shape 36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65" name="Shape 36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t" anchorCtr="0">
            <a:noAutofit/>
          </a:bodyPr>
          <a:lstStyle/>
          <a:p>
            <a:pPr marL="0" marR="0" lvl="0" indent="-69850" algn="l" rtl="0">
              <a:spcBef>
                <a:spcPts val="0"/>
              </a:spcBef>
              <a:buClr>
                <a:schemeClr val="dk1"/>
              </a:buClr>
              <a:buSzPct val="100000"/>
              <a:buFont typeface="Arial"/>
              <a:buNone/>
            </a:pPr>
            <a:endParaRPr sz="1100" b="0" i="0" u="none" strike="noStrike" cap="non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Shape 375"/>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endParaRPr/>
          </a:p>
        </p:txBody>
      </p:sp>
      <p:sp>
        <p:nvSpPr>
          <p:cNvPr id="376" name="Shape 37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Shape 20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2" name="Shape 20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Shape 381"/>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82" name="Shape 382"/>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Shape 207"/>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08" name="Shape 208"/>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as we can see from the bar chart, from 2015-2017, the total number of homeless people has been increasing. in the meantime, the proportion of unsheltered people has also increased, reaching over 70% of the total homeless population.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
        <p:cNvGrpSpPr/>
        <p:nvPr/>
      </p:nvGrpSpPr>
      <p:grpSpPr>
        <a:xfrm>
          <a:off x="0" y="0"/>
          <a:ext cx="0" cy="0"/>
          <a:chOff x="0" y="0"/>
          <a:chExt cx="0" cy="0"/>
        </a:xfrm>
      </p:grpSpPr>
      <p:sp>
        <p:nvSpPr>
          <p:cNvPr id="214" name="Shape 21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5" name="Shape 215"/>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9"/>
        <p:cNvGrpSpPr/>
        <p:nvPr/>
      </p:nvGrpSpPr>
      <p:grpSpPr>
        <a:xfrm>
          <a:off x="0" y="0"/>
          <a:ext cx="0" cy="0"/>
          <a:chOff x="0" y="0"/>
          <a:chExt cx="0" cy="0"/>
        </a:xfrm>
      </p:grpSpPr>
      <p:sp>
        <p:nvSpPr>
          <p:cNvPr id="220" name="Shape 220"/>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21" name="Shape 221"/>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First, we look into the time of the crime occurred based on a monthly basis and hourly basis. We found that August has the highest number of crimes, and most of the crime occurred at noon and at night, the peak hours are 12pm and 8pm-1am.</a:t>
            </a:r>
          </a:p>
          <a:p>
            <a:pPr lvl="0">
              <a:spcBef>
                <a:spcPts val="0"/>
              </a:spcBef>
              <a:buNone/>
            </a:pPr>
            <a:r>
              <a:rPr lang="zh-CN"/>
              <a:t>August present an extreme value, we are going to take a deeper at look this month, such as finding crime category happened in this month to get more insights</a:t>
            </a:r>
          </a:p>
          <a:p>
            <a:pPr lvl="0">
              <a:spcBef>
                <a:spcPts val="0"/>
              </a:spcBef>
              <a:buNone/>
            </a:pPr>
            <a:r>
              <a:rPr lang="zh-CN"/>
              <a:t>白天的案件  晚上的案件   哪个区域容易发生哪种案件</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Shape 229"/>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0" name="Shape 230"/>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r>
              <a:rPr lang="zh-CN"/>
              <a:t>Then we looked into the demographic features of the victim. We found that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Shape 238"/>
          <p:cNvSpPr>
            <a:spLocks noGrp="1" noRot="1" noChangeAspect="1"/>
          </p:cNvSpPr>
          <p:nvPr>
            <p:ph type="sldImg" idx="2"/>
          </p:nvPr>
        </p:nvSpPr>
        <p:spPr>
          <a:xfrm>
            <a:off x="3813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39" name="Shape 239"/>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Shape 2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46" name="Shape 246"/>
          <p:cNvSpPr txBox="1">
            <a:spLocks noGrp="1"/>
          </p:cNvSpPr>
          <p:nvPr>
            <p:ph type="body" idx="1"/>
          </p:nvPr>
        </p:nvSpPr>
        <p:spPr>
          <a:xfrm>
            <a:off x="685800" y="4343400"/>
            <a:ext cx="5486400" cy="41148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9"/>
        <p:cNvGrpSpPr/>
        <p:nvPr/>
      </p:nvGrpSpPr>
      <p:grpSpPr>
        <a:xfrm>
          <a:off x="0" y="0"/>
          <a:ext cx="0" cy="0"/>
          <a:chOff x="0" y="0"/>
          <a:chExt cx="0" cy="0"/>
        </a:xfrm>
      </p:grpSpPr>
      <p:sp>
        <p:nvSpPr>
          <p:cNvPr id="250" name="Shape 250"/>
          <p:cNvSpPr txBox="1">
            <a:spLocks noGrp="1"/>
          </p:cNvSpPr>
          <p:nvPr>
            <p:ph type="body" idx="1"/>
          </p:nvPr>
        </p:nvSpPr>
        <p:spPr>
          <a:xfrm>
            <a:off x="685800" y="4343400"/>
            <a:ext cx="5486400" cy="4114800"/>
          </a:xfrm>
          <a:prstGeom prst="rect">
            <a:avLst/>
          </a:prstGeom>
          <a:noFill/>
          <a:ln>
            <a:noFill/>
          </a:ln>
        </p:spPr>
        <p:txBody>
          <a:bodyPr wrap="square" lIns="91425" tIns="91425" rIns="91425" bIns="91425" anchor="ctr" anchorCtr="0">
            <a:noAutofit/>
          </a:bodyPr>
          <a:lstStyle/>
          <a:p>
            <a:pPr lvl="0">
              <a:spcBef>
                <a:spcPts val="0"/>
              </a:spcBef>
              <a:buNone/>
            </a:pPr>
            <a:r>
              <a:rPr lang="en-US" dirty="0"/>
              <a:t>Thank you.</a:t>
            </a:r>
          </a:p>
          <a:p>
            <a:pPr lvl="0">
              <a:spcBef>
                <a:spcPts val="0"/>
              </a:spcBef>
              <a:buNone/>
            </a:pPr>
            <a:r>
              <a:rPr lang="en-US" dirty="0"/>
              <a:t>So far, I mainly do my research on Shelters dataset, and I used text analytics method on this dataset. Especially for the shelters description. </a:t>
            </a:r>
          </a:p>
          <a:p>
            <a:pPr lvl="0">
              <a:spcBef>
                <a:spcPts val="0"/>
              </a:spcBef>
              <a:buNone/>
            </a:pPr>
            <a:endParaRPr lang="en-US" dirty="0"/>
          </a:p>
          <a:p>
            <a:pPr lvl="0">
              <a:spcBef>
                <a:spcPts val="0"/>
              </a:spcBef>
              <a:buNone/>
            </a:pPr>
            <a:r>
              <a:rPr lang="en-US" dirty="0"/>
              <a:t>At first, let’s see this may, This is how shelters located in LA and we can simplify say that the shelters seem located evenly in LA. And maybe we could assume that homeless people may get help everywhere only if they are in LA</a:t>
            </a:r>
            <a:endParaRPr dirty="0"/>
          </a:p>
        </p:txBody>
      </p:sp>
      <p:sp>
        <p:nvSpPr>
          <p:cNvPr id="251" name="Shape 25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9"/>
        <p:cNvGrpSpPr/>
        <p:nvPr/>
      </p:nvGrpSpPr>
      <p:grpSpPr>
        <a:xfrm>
          <a:off x="0" y="0"/>
          <a:ext cx="0" cy="0"/>
          <a:chOff x="0" y="0"/>
          <a:chExt cx="0" cy="0"/>
        </a:xfrm>
      </p:grpSpPr>
      <p:sp>
        <p:nvSpPr>
          <p:cNvPr id="10" name="Shape 10"/>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nvGrpSpPr>
          <p:cNvPr id="11" name="Shape 11"/>
          <p:cNvGrpSpPr/>
          <p:nvPr/>
        </p:nvGrpSpPr>
        <p:grpSpPr>
          <a:xfrm>
            <a:off x="830392" y="1191256"/>
            <a:ext cx="745763" cy="45826"/>
            <a:chOff x="4580561" y="2589004"/>
            <a:chExt cx="1064464" cy="25200"/>
          </a:xfrm>
        </p:grpSpPr>
        <p:sp>
          <p:nvSpPr>
            <p:cNvPr id="12" name="Shape 12"/>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13" name="Shape 13"/>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14" name="Shape 14"/>
          <p:cNvSpPr txBox="1">
            <a:spLocks noGrp="1"/>
          </p:cNvSpPr>
          <p:nvPr>
            <p:ph type="ctrTitle"/>
          </p:nvPr>
        </p:nvSpPr>
        <p:spPr>
          <a:xfrm>
            <a:off x="729450" y="1322450"/>
            <a:ext cx="7688100" cy="1664700"/>
          </a:xfrm>
          <a:prstGeom prst="rect">
            <a:avLst/>
          </a:prstGeom>
        </p:spPr>
        <p:txBody>
          <a:bodyPr wrap="square" lIns="91425" tIns="91425" rIns="91425" bIns="91425" anchor="t" anchorCtr="0"/>
          <a:lstStyle>
            <a:lvl1pPr lvl="0">
              <a:spcBef>
                <a:spcPts val="0"/>
              </a:spcBef>
              <a:buClr>
                <a:schemeClr val="dk2"/>
              </a:buClr>
              <a:buSzPct val="100000"/>
              <a:defRPr sz="4200">
                <a:solidFill>
                  <a:schemeClr val="dk2"/>
                </a:solidFill>
              </a:defRPr>
            </a:lvl1pPr>
            <a:lvl2pPr lvl="1">
              <a:spcBef>
                <a:spcPts val="0"/>
              </a:spcBef>
              <a:buClr>
                <a:schemeClr val="dk2"/>
              </a:buClr>
              <a:buSzPct val="100000"/>
              <a:defRPr sz="4200">
                <a:solidFill>
                  <a:schemeClr val="dk2"/>
                </a:solidFill>
              </a:defRPr>
            </a:lvl2pPr>
            <a:lvl3pPr lvl="2">
              <a:spcBef>
                <a:spcPts val="0"/>
              </a:spcBef>
              <a:buClr>
                <a:schemeClr val="dk2"/>
              </a:buClr>
              <a:buSzPct val="100000"/>
              <a:defRPr sz="4200">
                <a:solidFill>
                  <a:schemeClr val="dk2"/>
                </a:solidFill>
              </a:defRPr>
            </a:lvl3pPr>
            <a:lvl4pPr lvl="3">
              <a:spcBef>
                <a:spcPts val="0"/>
              </a:spcBef>
              <a:buClr>
                <a:schemeClr val="dk2"/>
              </a:buClr>
              <a:buSzPct val="100000"/>
              <a:defRPr sz="4200">
                <a:solidFill>
                  <a:schemeClr val="dk2"/>
                </a:solidFill>
              </a:defRPr>
            </a:lvl4pPr>
            <a:lvl5pPr lvl="4">
              <a:spcBef>
                <a:spcPts val="0"/>
              </a:spcBef>
              <a:buClr>
                <a:schemeClr val="dk2"/>
              </a:buClr>
              <a:buSzPct val="100000"/>
              <a:defRPr sz="4200">
                <a:solidFill>
                  <a:schemeClr val="dk2"/>
                </a:solidFill>
              </a:defRPr>
            </a:lvl5pPr>
            <a:lvl6pPr lvl="5">
              <a:spcBef>
                <a:spcPts val="0"/>
              </a:spcBef>
              <a:buClr>
                <a:schemeClr val="dk2"/>
              </a:buClr>
              <a:buSzPct val="100000"/>
              <a:defRPr sz="4200">
                <a:solidFill>
                  <a:schemeClr val="dk2"/>
                </a:solidFill>
              </a:defRPr>
            </a:lvl6pPr>
            <a:lvl7pPr lvl="6">
              <a:spcBef>
                <a:spcPts val="0"/>
              </a:spcBef>
              <a:buClr>
                <a:schemeClr val="dk2"/>
              </a:buClr>
              <a:buSzPct val="100000"/>
              <a:defRPr sz="4200">
                <a:solidFill>
                  <a:schemeClr val="dk2"/>
                </a:solidFill>
              </a:defRPr>
            </a:lvl7pPr>
            <a:lvl8pPr lvl="7">
              <a:spcBef>
                <a:spcPts val="0"/>
              </a:spcBef>
              <a:buClr>
                <a:schemeClr val="dk2"/>
              </a:buClr>
              <a:buSzPct val="100000"/>
              <a:defRPr sz="4200">
                <a:solidFill>
                  <a:schemeClr val="dk2"/>
                </a:solidFill>
              </a:defRPr>
            </a:lvl8pPr>
            <a:lvl9pPr lvl="8">
              <a:spcBef>
                <a:spcPts val="0"/>
              </a:spcBef>
              <a:buClr>
                <a:schemeClr val="dk2"/>
              </a:buClr>
              <a:buSzPct val="100000"/>
              <a:defRPr sz="4200">
                <a:solidFill>
                  <a:schemeClr val="dk2"/>
                </a:solidFill>
              </a:defRPr>
            </a:lvl9pPr>
          </a:lstStyle>
          <a:p>
            <a:endParaRPr/>
          </a:p>
        </p:txBody>
      </p:sp>
      <p:sp>
        <p:nvSpPr>
          <p:cNvPr id="15" name="Shape 15"/>
          <p:cNvSpPr txBox="1">
            <a:spLocks noGrp="1"/>
          </p:cNvSpPr>
          <p:nvPr>
            <p:ph type="subTitle" idx="1"/>
          </p:nvPr>
        </p:nvSpPr>
        <p:spPr>
          <a:xfrm>
            <a:off x="729627" y="3172900"/>
            <a:ext cx="7688100" cy="5412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a:endParaRPr/>
          </a:p>
        </p:txBody>
      </p:sp>
      <p:sp>
        <p:nvSpPr>
          <p:cNvPr id="16" name="Shape 1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73"/>
        <p:cNvGrpSpPr/>
        <p:nvPr/>
      </p:nvGrpSpPr>
      <p:grpSpPr>
        <a:xfrm>
          <a:off x="0" y="0"/>
          <a:ext cx="0" cy="0"/>
          <a:chOff x="0" y="0"/>
          <a:chExt cx="0" cy="0"/>
        </a:xfrm>
      </p:grpSpPr>
      <p:grpSp>
        <p:nvGrpSpPr>
          <p:cNvPr id="74" name="Shape 74"/>
          <p:cNvGrpSpPr/>
          <p:nvPr/>
        </p:nvGrpSpPr>
        <p:grpSpPr>
          <a:xfrm>
            <a:off x="830392" y="4169130"/>
            <a:ext cx="745763" cy="45826"/>
            <a:chOff x="4580561" y="2589004"/>
            <a:chExt cx="1064464" cy="25200"/>
          </a:xfrm>
        </p:grpSpPr>
        <p:sp>
          <p:nvSpPr>
            <p:cNvPr id="75" name="Shape 75"/>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76" name="Shape 76"/>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77" name="Shape 77"/>
          <p:cNvSpPr txBox="1">
            <a:spLocks noGrp="1"/>
          </p:cNvSpPr>
          <p:nvPr>
            <p:ph type="title"/>
          </p:nvPr>
        </p:nvSpPr>
        <p:spPr>
          <a:xfrm>
            <a:off x="729450" y="733950"/>
            <a:ext cx="7688400" cy="1244700"/>
          </a:xfrm>
          <a:prstGeom prst="rect">
            <a:avLst/>
          </a:prstGeom>
        </p:spPr>
        <p:txBody>
          <a:bodyPr wrap="square" lIns="91425" tIns="91425" rIns="91425" bIns="91425" anchor="t" anchorCtr="0"/>
          <a:lstStyle>
            <a:lvl1pPr lvl="0">
              <a:spcBef>
                <a:spcPts val="0"/>
              </a:spcBef>
              <a:buClr>
                <a:schemeClr val="lt1"/>
              </a:buClr>
              <a:buSzPct val="100000"/>
              <a:defRPr sz="8000">
                <a:solidFill>
                  <a:schemeClr val="lt1"/>
                </a:solidFill>
              </a:defRPr>
            </a:lvl1pPr>
            <a:lvl2pPr lvl="1">
              <a:spcBef>
                <a:spcPts val="0"/>
              </a:spcBef>
              <a:buClr>
                <a:schemeClr val="lt1"/>
              </a:buClr>
              <a:buSzPct val="100000"/>
              <a:defRPr sz="8000">
                <a:solidFill>
                  <a:schemeClr val="lt1"/>
                </a:solidFill>
              </a:defRPr>
            </a:lvl2pPr>
            <a:lvl3pPr lvl="2">
              <a:spcBef>
                <a:spcPts val="0"/>
              </a:spcBef>
              <a:buClr>
                <a:schemeClr val="lt1"/>
              </a:buClr>
              <a:buSzPct val="100000"/>
              <a:defRPr sz="8000">
                <a:solidFill>
                  <a:schemeClr val="lt1"/>
                </a:solidFill>
              </a:defRPr>
            </a:lvl3pPr>
            <a:lvl4pPr lvl="3">
              <a:spcBef>
                <a:spcPts val="0"/>
              </a:spcBef>
              <a:buClr>
                <a:schemeClr val="lt1"/>
              </a:buClr>
              <a:buSzPct val="100000"/>
              <a:defRPr sz="8000">
                <a:solidFill>
                  <a:schemeClr val="lt1"/>
                </a:solidFill>
              </a:defRPr>
            </a:lvl4pPr>
            <a:lvl5pPr lvl="4">
              <a:spcBef>
                <a:spcPts val="0"/>
              </a:spcBef>
              <a:buClr>
                <a:schemeClr val="lt1"/>
              </a:buClr>
              <a:buSzPct val="100000"/>
              <a:defRPr sz="8000">
                <a:solidFill>
                  <a:schemeClr val="lt1"/>
                </a:solidFill>
              </a:defRPr>
            </a:lvl5pPr>
            <a:lvl6pPr lvl="5">
              <a:spcBef>
                <a:spcPts val="0"/>
              </a:spcBef>
              <a:buClr>
                <a:schemeClr val="lt1"/>
              </a:buClr>
              <a:buSzPct val="100000"/>
              <a:defRPr sz="8000">
                <a:solidFill>
                  <a:schemeClr val="lt1"/>
                </a:solidFill>
              </a:defRPr>
            </a:lvl6pPr>
            <a:lvl7pPr lvl="6">
              <a:spcBef>
                <a:spcPts val="0"/>
              </a:spcBef>
              <a:buClr>
                <a:schemeClr val="lt1"/>
              </a:buClr>
              <a:buSzPct val="100000"/>
              <a:defRPr sz="8000">
                <a:solidFill>
                  <a:schemeClr val="lt1"/>
                </a:solidFill>
              </a:defRPr>
            </a:lvl7pPr>
            <a:lvl8pPr lvl="7">
              <a:spcBef>
                <a:spcPts val="0"/>
              </a:spcBef>
              <a:buClr>
                <a:schemeClr val="lt1"/>
              </a:buClr>
              <a:buSzPct val="100000"/>
              <a:defRPr sz="8000">
                <a:solidFill>
                  <a:schemeClr val="lt1"/>
                </a:solidFill>
              </a:defRPr>
            </a:lvl8pPr>
            <a:lvl9pPr lvl="8">
              <a:spcBef>
                <a:spcPts val="0"/>
              </a:spcBef>
              <a:buClr>
                <a:schemeClr val="lt1"/>
              </a:buClr>
              <a:buSzPct val="100000"/>
              <a:defRPr sz="8000">
                <a:solidFill>
                  <a:schemeClr val="lt1"/>
                </a:solidFill>
              </a:defRPr>
            </a:lvl9pPr>
          </a:lstStyle>
          <a:p>
            <a:endParaRPr/>
          </a:p>
        </p:txBody>
      </p:sp>
      <p:sp>
        <p:nvSpPr>
          <p:cNvPr id="78" name="Shape 78"/>
          <p:cNvSpPr txBox="1">
            <a:spLocks noGrp="1"/>
          </p:cNvSpPr>
          <p:nvPr>
            <p:ph type="body" idx="1"/>
          </p:nvPr>
        </p:nvSpPr>
        <p:spPr>
          <a:xfrm>
            <a:off x="729450" y="2272888"/>
            <a:ext cx="7688400" cy="1580400"/>
          </a:xfrm>
          <a:prstGeom prst="rect">
            <a:avLst/>
          </a:prstGeom>
        </p:spPr>
        <p:txBody>
          <a:bodyPr wrap="square" lIns="91425" tIns="91425" rIns="91425" bIns="91425" anchor="t"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79" name="Shape 7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80"/>
        <p:cNvGrpSpPr/>
        <p:nvPr/>
      </p:nvGrpSpPr>
      <p:grpSpPr>
        <a:xfrm>
          <a:off x="0" y="0"/>
          <a:ext cx="0" cy="0"/>
          <a:chOff x="0" y="0"/>
          <a:chExt cx="0" cy="0"/>
        </a:xfrm>
      </p:grpSpPr>
      <p:sp>
        <p:nvSpPr>
          <p:cNvPr id="81" name="Shape 81"/>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自定义布局">
    <p:bg>
      <p:bgPr>
        <a:solidFill>
          <a:srgbClr val="FFFFFF"/>
        </a:solidFill>
        <a:effectLst/>
      </p:bgPr>
    </p:bg>
    <p:spTree>
      <p:nvGrpSpPr>
        <p:cNvPr id="1" name="Shape 82"/>
        <p:cNvGrpSpPr/>
        <p:nvPr/>
      </p:nvGrpSpPr>
      <p:grpSpPr>
        <a:xfrm>
          <a:off x="0" y="0"/>
          <a:ext cx="0" cy="0"/>
          <a:chOff x="0" y="0"/>
          <a:chExt cx="0" cy="0"/>
        </a:xfrm>
      </p:grpSpPr>
      <p:sp>
        <p:nvSpPr>
          <p:cNvPr id="83" name="Shape 83"/>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lvl="0">
              <a:spcBef>
                <a:spcPts val="0"/>
              </a:spcBef>
              <a:buNone/>
            </a:pPr>
            <a:endParaRPr/>
          </a:p>
        </p:txBody>
      </p:sp>
      <p:grpSp>
        <p:nvGrpSpPr>
          <p:cNvPr id="84" name="Shape 84"/>
          <p:cNvGrpSpPr/>
          <p:nvPr/>
        </p:nvGrpSpPr>
        <p:grpSpPr>
          <a:xfrm>
            <a:off x="595675" y="2743850"/>
            <a:ext cx="7952774" cy="64502"/>
            <a:chOff x="595675" y="2820050"/>
            <a:chExt cx="7952774" cy="64502"/>
          </a:xfrm>
        </p:grpSpPr>
        <p:sp>
          <p:nvSpPr>
            <p:cNvPr id="85" name="Shape 85"/>
            <p:cNvSpPr/>
            <p:nvPr/>
          </p:nvSpPr>
          <p:spPr>
            <a:xfrm>
              <a:off x="2186208" y="2820050"/>
              <a:ext cx="1620000" cy="64500"/>
            </a:xfrm>
            <a:prstGeom prst="rect">
              <a:avLst/>
            </a:prstGeom>
            <a:solidFill>
              <a:srgbClr val="D62828"/>
            </a:solidFill>
            <a:ln>
              <a:noFill/>
            </a:ln>
          </p:spPr>
          <p:txBody>
            <a:bodyPr wrap="square" lIns="91425" tIns="91425" rIns="91425" bIns="91425" anchor="ctr" anchorCtr="0">
              <a:noAutofit/>
            </a:bodyPr>
            <a:lstStyle/>
            <a:p>
              <a:pPr lvl="0">
                <a:spcBef>
                  <a:spcPts val="0"/>
                </a:spcBef>
                <a:buNone/>
              </a:pPr>
              <a:endParaRPr/>
            </a:p>
          </p:txBody>
        </p:sp>
        <p:sp>
          <p:nvSpPr>
            <p:cNvPr id="86" name="Shape 86"/>
            <p:cNvSpPr/>
            <p:nvPr/>
          </p:nvSpPr>
          <p:spPr>
            <a:xfrm>
              <a:off x="3776784" y="2820050"/>
              <a:ext cx="1620000" cy="64500"/>
            </a:xfrm>
            <a:prstGeom prst="rect">
              <a:avLst/>
            </a:prstGeom>
            <a:solidFill>
              <a:srgbClr val="F77F00"/>
            </a:solidFill>
            <a:ln>
              <a:noFill/>
            </a:ln>
          </p:spPr>
          <p:txBody>
            <a:bodyPr wrap="square" lIns="91425" tIns="91425" rIns="91425" bIns="91425" anchor="ctr" anchorCtr="0">
              <a:noAutofit/>
            </a:bodyPr>
            <a:lstStyle/>
            <a:p>
              <a:pPr lvl="0">
                <a:spcBef>
                  <a:spcPts val="0"/>
                </a:spcBef>
                <a:buNone/>
              </a:pPr>
              <a:endParaRPr/>
            </a:p>
          </p:txBody>
        </p:sp>
        <p:sp>
          <p:nvSpPr>
            <p:cNvPr id="87" name="Shape 87"/>
            <p:cNvSpPr/>
            <p:nvPr/>
          </p:nvSpPr>
          <p:spPr>
            <a:xfrm>
              <a:off x="5373056" y="2820052"/>
              <a:ext cx="1596300" cy="64500"/>
            </a:xfrm>
            <a:prstGeom prst="rect">
              <a:avLst/>
            </a:prstGeom>
            <a:solidFill>
              <a:srgbClr val="FCBF49"/>
            </a:solidFill>
            <a:ln>
              <a:noFill/>
            </a:ln>
          </p:spPr>
          <p:txBody>
            <a:bodyPr wrap="square" lIns="91425" tIns="91425" rIns="91425" bIns="91425" anchor="ctr" anchorCtr="0">
              <a:noAutofit/>
            </a:bodyPr>
            <a:lstStyle/>
            <a:p>
              <a:pPr lvl="0">
                <a:spcBef>
                  <a:spcPts val="0"/>
                </a:spcBef>
                <a:buNone/>
              </a:pPr>
              <a:endParaRPr/>
            </a:p>
          </p:txBody>
        </p:sp>
        <p:sp>
          <p:nvSpPr>
            <p:cNvPr id="88" name="Shape 88"/>
            <p:cNvSpPr/>
            <p:nvPr/>
          </p:nvSpPr>
          <p:spPr>
            <a:xfrm>
              <a:off x="595675" y="2820050"/>
              <a:ext cx="1590600" cy="64500"/>
            </a:xfrm>
            <a:prstGeom prst="rect">
              <a:avLst/>
            </a:prstGeom>
            <a:solidFill>
              <a:srgbClr val="003049"/>
            </a:solidFill>
            <a:ln>
              <a:noFill/>
            </a:ln>
          </p:spPr>
          <p:txBody>
            <a:bodyPr wrap="square" lIns="91425" tIns="91425" rIns="91425" bIns="91425" anchor="ctr" anchorCtr="0">
              <a:noAutofit/>
            </a:bodyPr>
            <a:lstStyle/>
            <a:p>
              <a:pPr lvl="0">
                <a:spcBef>
                  <a:spcPts val="0"/>
                </a:spcBef>
                <a:buNone/>
              </a:pPr>
              <a:endParaRPr/>
            </a:p>
          </p:txBody>
        </p:sp>
        <p:sp>
          <p:nvSpPr>
            <p:cNvPr id="89" name="Shape 89"/>
            <p:cNvSpPr/>
            <p:nvPr/>
          </p:nvSpPr>
          <p:spPr>
            <a:xfrm>
              <a:off x="6957849" y="2820050"/>
              <a:ext cx="1590600" cy="64500"/>
            </a:xfrm>
            <a:prstGeom prst="rect">
              <a:avLst/>
            </a:prstGeom>
            <a:solidFill>
              <a:srgbClr val="EAE2B7"/>
            </a:solidFill>
            <a:ln>
              <a:noFill/>
            </a:ln>
          </p:spPr>
          <p:txBody>
            <a:bodyPr wrap="square" lIns="91425" tIns="91425" rIns="91425" bIns="91425" anchor="ctr" anchorCtr="0">
              <a:noAutofit/>
            </a:bodyPr>
            <a:lstStyle/>
            <a:p>
              <a:pPr lvl="0">
                <a:spcBef>
                  <a:spcPts val="0"/>
                </a:spcBef>
                <a:buNone/>
              </a:pPr>
              <a:endParaRPr/>
            </a:p>
          </p:txBody>
        </p:sp>
      </p:grpSp>
      <p:sp>
        <p:nvSpPr>
          <p:cNvPr id="90" name="Shape 90"/>
          <p:cNvSpPr txBox="1">
            <a:spLocks noGrp="1"/>
          </p:cNvSpPr>
          <p:nvPr>
            <p:ph type="title"/>
          </p:nvPr>
        </p:nvSpPr>
        <p:spPr>
          <a:xfrm>
            <a:off x="595750" y="2072825"/>
            <a:ext cx="7952700" cy="658200"/>
          </a:xfrm>
          <a:prstGeom prst="rect">
            <a:avLst/>
          </a:prstGeom>
          <a:noFill/>
        </p:spPr>
        <p:txBody>
          <a:bodyPr wrap="square" lIns="91425" tIns="91425" rIns="91425" bIns="91425" anchor="b" anchorCtr="0"/>
          <a:lstStyle>
            <a:lvl1pPr lvl="0" algn="ctr">
              <a:lnSpc>
                <a:spcPct val="100000"/>
              </a:lnSpc>
              <a:spcBef>
                <a:spcPts val="0"/>
              </a:spcBef>
              <a:spcAft>
                <a:spcPts val="0"/>
              </a:spcAft>
              <a:buClr>
                <a:srgbClr val="212121"/>
              </a:buClr>
              <a:buSzPct val="100000"/>
              <a:buNone/>
              <a:defRPr sz="3000" b="1">
                <a:solidFill>
                  <a:srgbClr val="212121"/>
                </a:solidFill>
              </a:defRPr>
            </a:lvl1pPr>
            <a:lvl2pPr lvl="1" algn="ctr">
              <a:lnSpc>
                <a:spcPct val="100000"/>
              </a:lnSpc>
              <a:spcBef>
                <a:spcPts val="0"/>
              </a:spcBef>
              <a:spcAft>
                <a:spcPts val="0"/>
              </a:spcAft>
              <a:buClr>
                <a:srgbClr val="212121"/>
              </a:buClr>
              <a:buSzPct val="100000"/>
              <a:buNone/>
              <a:defRPr sz="3000" b="1">
                <a:solidFill>
                  <a:srgbClr val="212121"/>
                </a:solidFill>
              </a:defRPr>
            </a:lvl2pPr>
            <a:lvl3pPr lvl="2" algn="ctr">
              <a:lnSpc>
                <a:spcPct val="100000"/>
              </a:lnSpc>
              <a:spcBef>
                <a:spcPts val="0"/>
              </a:spcBef>
              <a:spcAft>
                <a:spcPts val="0"/>
              </a:spcAft>
              <a:buClr>
                <a:srgbClr val="212121"/>
              </a:buClr>
              <a:buSzPct val="100000"/>
              <a:buNone/>
              <a:defRPr sz="3000" b="1">
                <a:solidFill>
                  <a:srgbClr val="212121"/>
                </a:solidFill>
              </a:defRPr>
            </a:lvl3pPr>
            <a:lvl4pPr lvl="3" algn="ctr">
              <a:lnSpc>
                <a:spcPct val="100000"/>
              </a:lnSpc>
              <a:spcBef>
                <a:spcPts val="0"/>
              </a:spcBef>
              <a:spcAft>
                <a:spcPts val="0"/>
              </a:spcAft>
              <a:buClr>
                <a:srgbClr val="212121"/>
              </a:buClr>
              <a:buSzPct val="100000"/>
              <a:buNone/>
              <a:defRPr sz="3000" b="1">
                <a:solidFill>
                  <a:srgbClr val="212121"/>
                </a:solidFill>
              </a:defRPr>
            </a:lvl4pPr>
            <a:lvl5pPr lvl="4" algn="ctr">
              <a:lnSpc>
                <a:spcPct val="100000"/>
              </a:lnSpc>
              <a:spcBef>
                <a:spcPts val="0"/>
              </a:spcBef>
              <a:spcAft>
                <a:spcPts val="0"/>
              </a:spcAft>
              <a:buClr>
                <a:srgbClr val="212121"/>
              </a:buClr>
              <a:buSzPct val="100000"/>
              <a:buNone/>
              <a:defRPr sz="3000" b="1">
                <a:solidFill>
                  <a:srgbClr val="212121"/>
                </a:solidFill>
              </a:defRPr>
            </a:lvl5pPr>
            <a:lvl6pPr lvl="5" algn="ctr">
              <a:lnSpc>
                <a:spcPct val="100000"/>
              </a:lnSpc>
              <a:spcBef>
                <a:spcPts val="0"/>
              </a:spcBef>
              <a:spcAft>
                <a:spcPts val="0"/>
              </a:spcAft>
              <a:buClr>
                <a:srgbClr val="212121"/>
              </a:buClr>
              <a:buSzPct val="100000"/>
              <a:buNone/>
              <a:defRPr sz="3000" b="1">
                <a:solidFill>
                  <a:srgbClr val="212121"/>
                </a:solidFill>
              </a:defRPr>
            </a:lvl6pPr>
            <a:lvl7pPr lvl="6" algn="ctr">
              <a:lnSpc>
                <a:spcPct val="100000"/>
              </a:lnSpc>
              <a:spcBef>
                <a:spcPts val="0"/>
              </a:spcBef>
              <a:spcAft>
                <a:spcPts val="0"/>
              </a:spcAft>
              <a:buClr>
                <a:srgbClr val="212121"/>
              </a:buClr>
              <a:buSzPct val="100000"/>
              <a:buNone/>
              <a:defRPr sz="3000" b="1">
                <a:solidFill>
                  <a:srgbClr val="212121"/>
                </a:solidFill>
              </a:defRPr>
            </a:lvl7pPr>
            <a:lvl8pPr lvl="7" algn="ctr">
              <a:lnSpc>
                <a:spcPct val="100000"/>
              </a:lnSpc>
              <a:spcBef>
                <a:spcPts val="0"/>
              </a:spcBef>
              <a:spcAft>
                <a:spcPts val="0"/>
              </a:spcAft>
              <a:buClr>
                <a:srgbClr val="212121"/>
              </a:buClr>
              <a:buSzPct val="100000"/>
              <a:buNone/>
              <a:defRPr sz="3000" b="1">
                <a:solidFill>
                  <a:srgbClr val="212121"/>
                </a:solidFill>
              </a:defRPr>
            </a:lvl8pPr>
            <a:lvl9pPr lvl="8" algn="ctr">
              <a:lnSpc>
                <a:spcPct val="100000"/>
              </a:lnSpc>
              <a:spcBef>
                <a:spcPts val="0"/>
              </a:spcBef>
              <a:spcAft>
                <a:spcPts val="0"/>
              </a:spcAft>
              <a:buClr>
                <a:srgbClr val="212121"/>
              </a:buClr>
              <a:buSzPct val="100000"/>
              <a:buNone/>
              <a:defRPr sz="3000" b="1">
                <a:solidFill>
                  <a:srgbClr val="212121"/>
                </a:solidFill>
              </a:defRPr>
            </a:lvl9pPr>
          </a:lstStyle>
          <a:p>
            <a:endParaRPr/>
          </a:p>
        </p:txBody>
      </p:sp>
      <p:sp>
        <p:nvSpPr>
          <p:cNvPr id="91" name="Shape 91"/>
          <p:cNvSpPr txBox="1">
            <a:spLocks noGrp="1"/>
          </p:cNvSpPr>
          <p:nvPr>
            <p:ph type="sldNum" idx="12"/>
          </p:nvPr>
        </p:nvSpPr>
        <p:spPr>
          <a:xfrm>
            <a:off x="8497999" y="4688759"/>
            <a:ext cx="548700" cy="393600"/>
          </a:xfrm>
          <a:prstGeom prst="rect">
            <a:avLst/>
          </a:prstGeom>
          <a:noFill/>
        </p:spPr>
        <p:txBody>
          <a:bodyPr wrap="square" lIns="91425" tIns="91425" rIns="91425" bIns="91425" anchor="ctr" anchorCtr="0">
            <a:noAutofit/>
          </a:bodyPr>
          <a:lstStyle/>
          <a:p>
            <a:pPr lvl="0" algn="r">
              <a:lnSpc>
                <a:spcPct val="100000"/>
              </a:lnSpc>
              <a:spcBef>
                <a:spcPts val="0"/>
              </a:spcBef>
              <a:spcAft>
                <a:spcPts val="0"/>
              </a:spcAft>
              <a:buNone/>
            </a:pPr>
            <a:fld id="{00000000-1234-1234-1234-123412341234}" type="slidenum">
              <a:rPr lang="zh-CN" sz="1000">
                <a:solidFill>
                  <a:srgbClr val="616161"/>
                </a:solidFill>
              </a:rPr>
              <a:t>‹#›</a:t>
            </a:fld>
            <a:endParaRPr lang="zh-CN" sz="1000">
              <a:solidFill>
                <a:srgbClr val="616161"/>
              </a:solidFill>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cSld name="自定义布局1">
    <p:spTree>
      <p:nvGrpSpPr>
        <p:cNvPr id="1" name="Shape 92"/>
        <p:cNvGrpSpPr/>
        <p:nvPr/>
      </p:nvGrpSpPr>
      <p:grpSpPr>
        <a:xfrm>
          <a:off x="0" y="0"/>
          <a:ext cx="0" cy="0"/>
          <a:chOff x="0" y="0"/>
          <a:chExt cx="0" cy="0"/>
        </a:xfrm>
      </p:grpSpPr>
      <p:sp>
        <p:nvSpPr>
          <p:cNvPr id="93" name="Shape 93"/>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wrap="square" lIns="91425" tIns="91425" rIns="91425" bIns="91425" anchor="ctr" anchorCtr="0">
            <a:noAutofit/>
          </a:bodyPr>
          <a:lstStyle/>
          <a:p>
            <a:pPr lvl="0">
              <a:spcBef>
                <a:spcPts val="0"/>
              </a:spcBef>
              <a:buNone/>
            </a:pPr>
            <a:endParaRPr/>
          </a:p>
        </p:txBody>
      </p:sp>
      <p:sp>
        <p:nvSpPr>
          <p:cNvPr id="94" name="Shape 94"/>
          <p:cNvSpPr/>
          <p:nvPr/>
        </p:nvSpPr>
        <p:spPr>
          <a:xfrm>
            <a:off x="0" y="0"/>
            <a:ext cx="37893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sp>
        <p:nvSpPr>
          <p:cNvPr id="95" name="Shape 95"/>
          <p:cNvSpPr txBox="1">
            <a:spLocks noGrp="1"/>
          </p:cNvSpPr>
          <p:nvPr>
            <p:ph type="title"/>
          </p:nvPr>
        </p:nvSpPr>
        <p:spPr>
          <a:xfrm>
            <a:off x="265500" y="316700"/>
            <a:ext cx="3163500" cy="2607600"/>
          </a:xfrm>
          <a:prstGeom prst="rect">
            <a:avLst/>
          </a:prstGeom>
          <a:noFill/>
        </p:spPr>
        <p:txBody>
          <a:bodyPr wrap="square" lIns="91425" tIns="91425" rIns="91425" bIns="91425" anchor="t" anchorCtr="0"/>
          <a:lstStyle>
            <a:lvl1pPr lvl="0" algn="l">
              <a:lnSpc>
                <a:spcPct val="100000"/>
              </a:lnSpc>
              <a:spcBef>
                <a:spcPts val="0"/>
              </a:spcBef>
              <a:spcAft>
                <a:spcPts val="0"/>
              </a:spcAft>
              <a:buClr>
                <a:srgbClr val="FFFFFF"/>
              </a:buClr>
              <a:buSzPct val="100000"/>
              <a:buNone/>
              <a:defRPr sz="3600">
                <a:solidFill>
                  <a:srgbClr val="FFFFFF"/>
                </a:solidFill>
              </a:defRPr>
            </a:lvl1pPr>
            <a:lvl2pPr lvl="1" algn="l">
              <a:lnSpc>
                <a:spcPct val="100000"/>
              </a:lnSpc>
              <a:spcBef>
                <a:spcPts val="0"/>
              </a:spcBef>
              <a:spcAft>
                <a:spcPts val="0"/>
              </a:spcAft>
              <a:buClr>
                <a:srgbClr val="FFFFFF"/>
              </a:buClr>
              <a:buSzPct val="100000"/>
              <a:buNone/>
              <a:defRPr sz="3600">
                <a:solidFill>
                  <a:srgbClr val="FFFFFF"/>
                </a:solidFill>
              </a:defRPr>
            </a:lvl2pPr>
            <a:lvl3pPr lvl="2" algn="l">
              <a:lnSpc>
                <a:spcPct val="100000"/>
              </a:lnSpc>
              <a:spcBef>
                <a:spcPts val="0"/>
              </a:spcBef>
              <a:spcAft>
                <a:spcPts val="0"/>
              </a:spcAft>
              <a:buClr>
                <a:srgbClr val="FFFFFF"/>
              </a:buClr>
              <a:buSzPct val="100000"/>
              <a:buNone/>
              <a:defRPr sz="3600">
                <a:solidFill>
                  <a:srgbClr val="FFFFFF"/>
                </a:solidFill>
              </a:defRPr>
            </a:lvl3pPr>
            <a:lvl4pPr lvl="3" algn="l">
              <a:lnSpc>
                <a:spcPct val="100000"/>
              </a:lnSpc>
              <a:spcBef>
                <a:spcPts val="0"/>
              </a:spcBef>
              <a:spcAft>
                <a:spcPts val="0"/>
              </a:spcAft>
              <a:buClr>
                <a:srgbClr val="FFFFFF"/>
              </a:buClr>
              <a:buSzPct val="100000"/>
              <a:buNone/>
              <a:defRPr sz="3600">
                <a:solidFill>
                  <a:srgbClr val="FFFFFF"/>
                </a:solidFill>
              </a:defRPr>
            </a:lvl4pPr>
            <a:lvl5pPr lvl="4" algn="l">
              <a:lnSpc>
                <a:spcPct val="100000"/>
              </a:lnSpc>
              <a:spcBef>
                <a:spcPts val="0"/>
              </a:spcBef>
              <a:spcAft>
                <a:spcPts val="0"/>
              </a:spcAft>
              <a:buClr>
                <a:srgbClr val="FFFFFF"/>
              </a:buClr>
              <a:buSzPct val="100000"/>
              <a:buNone/>
              <a:defRPr sz="3600">
                <a:solidFill>
                  <a:srgbClr val="FFFFFF"/>
                </a:solidFill>
              </a:defRPr>
            </a:lvl5pPr>
            <a:lvl6pPr lvl="5" algn="l">
              <a:lnSpc>
                <a:spcPct val="100000"/>
              </a:lnSpc>
              <a:spcBef>
                <a:spcPts val="0"/>
              </a:spcBef>
              <a:spcAft>
                <a:spcPts val="0"/>
              </a:spcAft>
              <a:buClr>
                <a:srgbClr val="FFFFFF"/>
              </a:buClr>
              <a:buSzPct val="100000"/>
              <a:buNone/>
              <a:defRPr sz="3600">
                <a:solidFill>
                  <a:srgbClr val="FFFFFF"/>
                </a:solidFill>
              </a:defRPr>
            </a:lvl6pPr>
            <a:lvl7pPr lvl="6" algn="l">
              <a:lnSpc>
                <a:spcPct val="100000"/>
              </a:lnSpc>
              <a:spcBef>
                <a:spcPts val="0"/>
              </a:spcBef>
              <a:spcAft>
                <a:spcPts val="0"/>
              </a:spcAft>
              <a:buClr>
                <a:srgbClr val="FFFFFF"/>
              </a:buClr>
              <a:buSzPct val="100000"/>
              <a:buNone/>
              <a:defRPr sz="3600">
                <a:solidFill>
                  <a:srgbClr val="FFFFFF"/>
                </a:solidFill>
              </a:defRPr>
            </a:lvl7pPr>
            <a:lvl8pPr lvl="7" algn="l">
              <a:lnSpc>
                <a:spcPct val="100000"/>
              </a:lnSpc>
              <a:spcBef>
                <a:spcPts val="0"/>
              </a:spcBef>
              <a:spcAft>
                <a:spcPts val="0"/>
              </a:spcAft>
              <a:buClr>
                <a:srgbClr val="FFFFFF"/>
              </a:buClr>
              <a:buSzPct val="100000"/>
              <a:buNone/>
              <a:defRPr sz="3600">
                <a:solidFill>
                  <a:srgbClr val="FFFFFF"/>
                </a:solidFill>
              </a:defRPr>
            </a:lvl8pPr>
            <a:lvl9pPr lvl="8" algn="l">
              <a:lnSpc>
                <a:spcPct val="100000"/>
              </a:lnSpc>
              <a:spcBef>
                <a:spcPts val="0"/>
              </a:spcBef>
              <a:spcAft>
                <a:spcPts val="0"/>
              </a:spcAft>
              <a:buClr>
                <a:srgbClr val="FFFFFF"/>
              </a:buClr>
              <a:buSzPct val="100000"/>
              <a:buNone/>
              <a:defRPr sz="3600">
                <a:solidFill>
                  <a:srgbClr val="FFFFFF"/>
                </a:solidFill>
              </a:defRPr>
            </a:lvl9pPr>
          </a:lstStyle>
          <a:p>
            <a:endParaRPr/>
          </a:p>
        </p:txBody>
      </p:sp>
      <p:sp>
        <p:nvSpPr>
          <p:cNvPr id="96" name="Shape 96"/>
          <p:cNvSpPr txBox="1">
            <a:spLocks noGrp="1"/>
          </p:cNvSpPr>
          <p:nvPr>
            <p:ph type="subTitle" idx="1"/>
          </p:nvPr>
        </p:nvSpPr>
        <p:spPr>
          <a:xfrm>
            <a:off x="265500" y="3009000"/>
            <a:ext cx="3163500" cy="1235100"/>
          </a:xfrm>
          <a:prstGeom prst="rect">
            <a:avLst/>
          </a:prstGeom>
          <a:noFill/>
        </p:spPr>
        <p:txBody>
          <a:bodyPr wrap="square" lIns="91425" tIns="91425" rIns="91425" bIns="91425" anchor="t" anchorCtr="0"/>
          <a:lstStyle>
            <a:lvl1pPr lvl="0" algn="l">
              <a:lnSpc>
                <a:spcPct val="100000"/>
              </a:lnSpc>
              <a:spcBef>
                <a:spcPts val="0"/>
              </a:spcBef>
              <a:spcAft>
                <a:spcPts val="0"/>
              </a:spcAft>
              <a:buClr>
                <a:srgbClr val="FFFFFF"/>
              </a:buClr>
              <a:buSzPct val="100000"/>
              <a:buNone/>
              <a:defRPr sz="1400">
                <a:solidFill>
                  <a:srgbClr val="FFFFFF"/>
                </a:solidFill>
              </a:defRPr>
            </a:lvl1pPr>
            <a:lvl2pPr lvl="1" algn="l">
              <a:lnSpc>
                <a:spcPct val="100000"/>
              </a:lnSpc>
              <a:spcBef>
                <a:spcPts val="0"/>
              </a:spcBef>
              <a:spcAft>
                <a:spcPts val="0"/>
              </a:spcAft>
              <a:buClr>
                <a:srgbClr val="FFFFFF"/>
              </a:buClr>
              <a:buSzPct val="78571"/>
              <a:buNone/>
              <a:defRPr sz="1400">
                <a:solidFill>
                  <a:srgbClr val="FFFFFF"/>
                </a:solidFill>
              </a:defRPr>
            </a:lvl2pPr>
            <a:lvl3pPr lvl="2" algn="l">
              <a:lnSpc>
                <a:spcPct val="100000"/>
              </a:lnSpc>
              <a:spcBef>
                <a:spcPts val="0"/>
              </a:spcBef>
              <a:spcAft>
                <a:spcPts val="0"/>
              </a:spcAft>
              <a:buClr>
                <a:srgbClr val="FFFFFF"/>
              </a:buClr>
              <a:buSzPct val="78571"/>
              <a:buNone/>
              <a:defRPr sz="1400">
                <a:solidFill>
                  <a:srgbClr val="FFFFFF"/>
                </a:solidFill>
              </a:defRPr>
            </a:lvl3pPr>
            <a:lvl4pPr lvl="3" algn="l">
              <a:lnSpc>
                <a:spcPct val="100000"/>
              </a:lnSpc>
              <a:spcBef>
                <a:spcPts val="0"/>
              </a:spcBef>
              <a:spcAft>
                <a:spcPts val="0"/>
              </a:spcAft>
              <a:buClr>
                <a:srgbClr val="FFFFFF"/>
              </a:buClr>
              <a:buSzPct val="78571"/>
              <a:buNone/>
              <a:defRPr sz="1400">
                <a:solidFill>
                  <a:srgbClr val="FFFFFF"/>
                </a:solidFill>
              </a:defRPr>
            </a:lvl4pPr>
            <a:lvl5pPr lvl="4" algn="l">
              <a:lnSpc>
                <a:spcPct val="100000"/>
              </a:lnSpc>
              <a:spcBef>
                <a:spcPts val="0"/>
              </a:spcBef>
              <a:spcAft>
                <a:spcPts val="0"/>
              </a:spcAft>
              <a:buClr>
                <a:srgbClr val="FFFFFF"/>
              </a:buClr>
              <a:buSzPct val="78571"/>
              <a:buNone/>
              <a:defRPr sz="1400">
                <a:solidFill>
                  <a:srgbClr val="FFFFFF"/>
                </a:solidFill>
              </a:defRPr>
            </a:lvl5pPr>
            <a:lvl6pPr lvl="5" algn="l">
              <a:lnSpc>
                <a:spcPct val="100000"/>
              </a:lnSpc>
              <a:spcBef>
                <a:spcPts val="0"/>
              </a:spcBef>
              <a:spcAft>
                <a:spcPts val="0"/>
              </a:spcAft>
              <a:buClr>
                <a:srgbClr val="FFFFFF"/>
              </a:buClr>
              <a:buSzPct val="78571"/>
              <a:buNone/>
              <a:defRPr sz="1400">
                <a:solidFill>
                  <a:srgbClr val="FFFFFF"/>
                </a:solidFill>
              </a:defRPr>
            </a:lvl6pPr>
            <a:lvl7pPr lvl="6" algn="l">
              <a:lnSpc>
                <a:spcPct val="100000"/>
              </a:lnSpc>
              <a:spcBef>
                <a:spcPts val="0"/>
              </a:spcBef>
              <a:spcAft>
                <a:spcPts val="0"/>
              </a:spcAft>
              <a:buClr>
                <a:srgbClr val="FFFFFF"/>
              </a:buClr>
              <a:buSzPct val="78571"/>
              <a:buNone/>
              <a:defRPr sz="1400">
                <a:solidFill>
                  <a:srgbClr val="FFFFFF"/>
                </a:solidFill>
              </a:defRPr>
            </a:lvl7pPr>
            <a:lvl8pPr lvl="7" algn="l">
              <a:lnSpc>
                <a:spcPct val="100000"/>
              </a:lnSpc>
              <a:spcBef>
                <a:spcPts val="0"/>
              </a:spcBef>
              <a:spcAft>
                <a:spcPts val="0"/>
              </a:spcAft>
              <a:buClr>
                <a:srgbClr val="FFFFFF"/>
              </a:buClr>
              <a:buSzPct val="78571"/>
              <a:buNone/>
              <a:defRPr sz="1400">
                <a:solidFill>
                  <a:srgbClr val="FFFFFF"/>
                </a:solidFill>
              </a:defRPr>
            </a:lvl8pPr>
            <a:lvl9pPr lvl="8" algn="l">
              <a:lnSpc>
                <a:spcPct val="100000"/>
              </a:lnSpc>
              <a:spcBef>
                <a:spcPts val="0"/>
              </a:spcBef>
              <a:spcAft>
                <a:spcPts val="0"/>
              </a:spcAft>
              <a:buClr>
                <a:srgbClr val="FFFFFF"/>
              </a:buClr>
              <a:buSzPct val="78571"/>
              <a:buNone/>
              <a:defRPr sz="1400">
                <a:solidFill>
                  <a:srgbClr val="FFFFFF"/>
                </a:solidFill>
              </a:defRPr>
            </a:lvl9pPr>
          </a:lstStyle>
          <a:p>
            <a:endParaRPr/>
          </a:p>
        </p:txBody>
      </p:sp>
      <p:sp>
        <p:nvSpPr>
          <p:cNvPr id="97" name="Shape 97"/>
          <p:cNvSpPr txBox="1">
            <a:spLocks noGrp="1"/>
          </p:cNvSpPr>
          <p:nvPr>
            <p:ph type="body" idx="2"/>
          </p:nvPr>
        </p:nvSpPr>
        <p:spPr>
          <a:xfrm>
            <a:off x="4283675" y="992575"/>
            <a:ext cx="4407300" cy="3158100"/>
          </a:xfrm>
          <a:prstGeom prst="rect">
            <a:avLst/>
          </a:prstGeom>
          <a:noFill/>
        </p:spPr>
        <p:txBody>
          <a:bodyPr wrap="square" lIns="91425" tIns="91425" rIns="91425" bIns="91425" anchor="ctr" anchorCtr="0"/>
          <a:lstStyle>
            <a:lvl1pPr lvl="0" algn="l">
              <a:lnSpc>
                <a:spcPct val="115000"/>
              </a:lnSpc>
              <a:spcBef>
                <a:spcPts val="0"/>
              </a:spcBef>
              <a:spcAft>
                <a:spcPts val="1600"/>
              </a:spcAft>
              <a:buClr>
                <a:srgbClr val="FFFFFF"/>
              </a:buClr>
              <a:buSzPct val="100000"/>
              <a:defRPr sz="1800">
                <a:solidFill>
                  <a:srgbClr val="FFFFFF"/>
                </a:solidFill>
              </a:defRPr>
            </a:lvl1pPr>
            <a:lvl2pPr lvl="1" algn="l">
              <a:lnSpc>
                <a:spcPct val="115000"/>
              </a:lnSpc>
              <a:spcBef>
                <a:spcPts val="0"/>
              </a:spcBef>
              <a:spcAft>
                <a:spcPts val="1600"/>
              </a:spcAft>
              <a:buClr>
                <a:srgbClr val="FFFFFF"/>
              </a:buClr>
              <a:buSzPct val="78571"/>
              <a:defRPr sz="1400">
                <a:solidFill>
                  <a:srgbClr val="FFFFFF"/>
                </a:solidFill>
              </a:defRPr>
            </a:lvl2pPr>
            <a:lvl3pPr lvl="2" algn="l">
              <a:lnSpc>
                <a:spcPct val="115000"/>
              </a:lnSpc>
              <a:spcBef>
                <a:spcPts val="0"/>
              </a:spcBef>
              <a:spcAft>
                <a:spcPts val="1600"/>
              </a:spcAft>
              <a:buClr>
                <a:srgbClr val="FFFFFF"/>
              </a:buClr>
              <a:buSzPct val="78571"/>
              <a:defRPr sz="1400">
                <a:solidFill>
                  <a:srgbClr val="FFFFFF"/>
                </a:solidFill>
              </a:defRPr>
            </a:lvl3pPr>
            <a:lvl4pPr lvl="3" algn="l">
              <a:lnSpc>
                <a:spcPct val="115000"/>
              </a:lnSpc>
              <a:spcBef>
                <a:spcPts val="0"/>
              </a:spcBef>
              <a:spcAft>
                <a:spcPts val="1600"/>
              </a:spcAft>
              <a:buClr>
                <a:srgbClr val="FFFFFF"/>
              </a:buClr>
              <a:buSzPct val="78571"/>
              <a:defRPr sz="1400">
                <a:solidFill>
                  <a:srgbClr val="FFFFFF"/>
                </a:solidFill>
              </a:defRPr>
            </a:lvl4pPr>
            <a:lvl5pPr lvl="4" algn="l">
              <a:lnSpc>
                <a:spcPct val="115000"/>
              </a:lnSpc>
              <a:spcBef>
                <a:spcPts val="0"/>
              </a:spcBef>
              <a:spcAft>
                <a:spcPts val="1600"/>
              </a:spcAft>
              <a:buClr>
                <a:srgbClr val="FFFFFF"/>
              </a:buClr>
              <a:buSzPct val="78571"/>
              <a:defRPr sz="1400">
                <a:solidFill>
                  <a:srgbClr val="FFFFFF"/>
                </a:solidFill>
              </a:defRPr>
            </a:lvl5pPr>
            <a:lvl6pPr lvl="5" algn="l">
              <a:lnSpc>
                <a:spcPct val="115000"/>
              </a:lnSpc>
              <a:spcBef>
                <a:spcPts val="0"/>
              </a:spcBef>
              <a:spcAft>
                <a:spcPts val="1600"/>
              </a:spcAft>
              <a:buClr>
                <a:srgbClr val="FFFFFF"/>
              </a:buClr>
              <a:buSzPct val="78571"/>
              <a:defRPr sz="1400">
                <a:solidFill>
                  <a:srgbClr val="FFFFFF"/>
                </a:solidFill>
              </a:defRPr>
            </a:lvl6pPr>
            <a:lvl7pPr lvl="6" algn="l">
              <a:lnSpc>
                <a:spcPct val="115000"/>
              </a:lnSpc>
              <a:spcBef>
                <a:spcPts val="0"/>
              </a:spcBef>
              <a:spcAft>
                <a:spcPts val="1600"/>
              </a:spcAft>
              <a:buClr>
                <a:srgbClr val="FFFFFF"/>
              </a:buClr>
              <a:buSzPct val="78571"/>
              <a:defRPr sz="1400">
                <a:solidFill>
                  <a:srgbClr val="FFFFFF"/>
                </a:solidFill>
              </a:defRPr>
            </a:lvl7pPr>
            <a:lvl8pPr lvl="7" algn="l">
              <a:lnSpc>
                <a:spcPct val="115000"/>
              </a:lnSpc>
              <a:spcBef>
                <a:spcPts val="0"/>
              </a:spcBef>
              <a:spcAft>
                <a:spcPts val="1600"/>
              </a:spcAft>
              <a:buClr>
                <a:srgbClr val="FFFFFF"/>
              </a:buClr>
              <a:buSzPct val="78571"/>
              <a:defRPr sz="1400">
                <a:solidFill>
                  <a:srgbClr val="FFFFFF"/>
                </a:solidFill>
              </a:defRPr>
            </a:lvl8pPr>
            <a:lvl9pPr lvl="8" algn="l">
              <a:lnSpc>
                <a:spcPct val="115000"/>
              </a:lnSpc>
              <a:spcBef>
                <a:spcPts val="0"/>
              </a:spcBef>
              <a:spcAft>
                <a:spcPts val="1600"/>
              </a:spcAft>
              <a:buClr>
                <a:srgbClr val="FFFFFF"/>
              </a:buClr>
              <a:buSzPct val="78571"/>
              <a:defRPr sz="1400">
                <a:solidFill>
                  <a:srgbClr val="FFFFFF"/>
                </a:solidFill>
              </a:defRPr>
            </a:lvl9pPr>
          </a:lstStyle>
          <a:p>
            <a:endParaRPr/>
          </a:p>
        </p:txBody>
      </p:sp>
      <p:sp>
        <p:nvSpPr>
          <p:cNvPr id="98" name="Shape 98"/>
          <p:cNvSpPr txBox="1">
            <a:spLocks noGrp="1"/>
          </p:cNvSpPr>
          <p:nvPr>
            <p:ph type="sldNum" idx="12"/>
          </p:nvPr>
        </p:nvSpPr>
        <p:spPr>
          <a:xfrm>
            <a:off x="8472458" y="4663217"/>
            <a:ext cx="548700" cy="393600"/>
          </a:xfrm>
          <a:prstGeom prst="rect">
            <a:avLst/>
          </a:prstGeom>
          <a:noFill/>
        </p:spPr>
        <p:txBody>
          <a:bodyPr wrap="square" lIns="91425" tIns="91425" rIns="91425" bIns="91425" anchor="ctr" anchorCtr="0">
            <a:noAutofit/>
          </a:bodyPr>
          <a:lstStyle/>
          <a:p>
            <a:pPr lvl="0" algn="r">
              <a:lnSpc>
                <a:spcPct val="100000"/>
              </a:lnSpc>
              <a:spcBef>
                <a:spcPts val="0"/>
              </a:spcBef>
              <a:spcAft>
                <a:spcPts val="0"/>
              </a:spcAft>
              <a:buNone/>
            </a:pPr>
            <a:fld id="{00000000-1234-1234-1234-123412341234}" type="slidenum">
              <a:rPr lang="zh-CN" sz="1000">
                <a:solidFill>
                  <a:srgbClr val="FFFFFF"/>
                </a:solidFill>
              </a:rPr>
              <a:t>‹#›</a:t>
            </a:fld>
            <a:endParaRPr lang="zh-CN" sz="1000">
              <a:solidFill>
                <a:srgbClr val="FFFFFF"/>
              </a:solidFill>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cSld name="自定义布局1">
    <p:spTree>
      <p:nvGrpSpPr>
        <p:cNvPr id="1" name="Shape 103"/>
        <p:cNvGrpSpPr/>
        <p:nvPr/>
      </p:nvGrpSpPr>
      <p:grpSpPr>
        <a:xfrm>
          <a:off x="0" y="0"/>
          <a:ext cx="0" cy="0"/>
          <a:chOff x="0" y="0"/>
          <a:chExt cx="0" cy="0"/>
        </a:xfrm>
      </p:grpSpPr>
      <p:sp>
        <p:nvSpPr>
          <p:cNvPr id="104" name="Shape 104"/>
          <p:cNvSpPr/>
          <p:nvPr/>
        </p:nvSpPr>
        <p:spPr>
          <a:xfrm>
            <a:off x="-100" y="-125"/>
            <a:ext cx="9144000" cy="5143500"/>
          </a:xfrm>
          <a:prstGeom prst="rect">
            <a:avLst/>
          </a:prstGeom>
          <a:gradFill>
            <a:gsLst>
              <a:gs pos="0">
                <a:srgbClr val="696969"/>
              </a:gs>
              <a:gs pos="100000">
                <a:srgbClr val="1D1D1D"/>
              </a:gs>
            </a:gsLst>
            <a:lin ang="5400012" scaled="0"/>
          </a:gra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05" name="Shape 105"/>
          <p:cNvSpPr/>
          <p:nvPr/>
        </p:nvSpPr>
        <p:spPr>
          <a:xfrm>
            <a:off x="0" y="0"/>
            <a:ext cx="3789300" cy="51435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06" name="Shape 106"/>
          <p:cNvSpPr txBox="1">
            <a:spLocks noGrp="1"/>
          </p:cNvSpPr>
          <p:nvPr>
            <p:ph type="title"/>
          </p:nvPr>
        </p:nvSpPr>
        <p:spPr>
          <a:xfrm>
            <a:off x="265500" y="316700"/>
            <a:ext cx="3163500" cy="2607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FFFFFF"/>
              </a:buClr>
              <a:buSzPct val="100000"/>
              <a:buFont typeface="Raleway"/>
              <a:buNone/>
              <a:defRPr sz="3600" b="1" i="0" u="none" strike="noStrike" cap="none">
                <a:solidFill>
                  <a:srgbClr val="FFFFFF"/>
                </a:solidFill>
                <a:latin typeface="Raleway"/>
                <a:ea typeface="Raleway"/>
                <a:cs typeface="Raleway"/>
                <a:sym typeface="Raleway"/>
              </a:defRPr>
            </a:lvl1pPr>
            <a:lvl2pPr lvl="1"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2pPr>
            <a:lvl3pPr lvl="2"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3pPr>
            <a:lvl4pPr lvl="3"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4pPr>
            <a:lvl5pPr lvl="4"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5pPr>
            <a:lvl6pPr lvl="5"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6pPr>
            <a:lvl7pPr lvl="6"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7pPr>
            <a:lvl8pPr lvl="7"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8pPr>
            <a:lvl9pPr lvl="8" indent="0" algn="l">
              <a:lnSpc>
                <a:spcPct val="100000"/>
              </a:lnSpc>
              <a:spcBef>
                <a:spcPts val="0"/>
              </a:spcBef>
              <a:spcAft>
                <a:spcPts val="0"/>
              </a:spcAft>
              <a:buClr>
                <a:srgbClr val="FFFFFF"/>
              </a:buClr>
              <a:buSzPct val="100000"/>
              <a:buFont typeface="Raleway"/>
              <a:buNone/>
              <a:defRPr sz="3600" b="1">
                <a:solidFill>
                  <a:srgbClr val="FFFFFF"/>
                </a:solidFill>
                <a:latin typeface="Raleway"/>
                <a:ea typeface="Raleway"/>
                <a:cs typeface="Raleway"/>
                <a:sym typeface="Raleway"/>
              </a:defRPr>
            </a:lvl9pPr>
          </a:lstStyle>
          <a:p>
            <a:endParaRPr/>
          </a:p>
        </p:txBody>
      </p:sp>
      <p:sp>
        <p:nvSpPr>
          <p:cNvPr id="107" name="Shape 107"/>
          <p:cNvSpPr txBox="1">
            <a:spLocks noGrp="1"/>
          </p:cNvSpPr>
          <p:nvPr>
            <p:ph type="subTitle" idx="1"/>
          </p:nvPr>
        </p:nvSpPr>
        <p:spPr>
          <a:xfrm>
            <a:off x="265500" y="3009000"/>
            <a:ext cx="3163500" cy="12351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FFFFFF"/>
              </a:buClr>
              <a:buSzPct val="100000"/>
              <a:buFont typeface="Lato"/>
              <a:buNone/>
              <a:defRPr sz="1400" b="0" i="0" u="none" strike="noStrike" cap="none">
                <a:solidFill>
                  <a:srgbClr val="FFFFFF"/>
                </a:solidFill>
                <a:latin typeface="Lato"/>
                <a:ea typeface="Lato"/>
                <a:cs typeface="Lato"/>
                <a:sym typeface="Lato"/>
              </a:defRPr>
            </a:lvl1pPr>
            <a:lvl2pPr marL="0" marR="0" lvl="1"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2pPr>
            <a:lvl3pPr marL="0" marR="0" lvl="2"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3pPr>
            <a:lvl4pPr marL="0" marR="0" lvl="3"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4pPr>
            <a:lvl5pPr marL="0" marR="0" lvl="4"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5pPr>
            <a:lvl6pPr marL="0" marR="0" lvl="5"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6pPr>
            <a:lvl7pPr marL="0" marR="0" lvl="6"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7pPr>
            <a:lvl8pPr marL="0" marR="0" lvl="7"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8pPr>
            <a:lvl9pPr marL="0" marR="0" lvl="8" indent="0" algn="l" rtl="0">
              <a:lnSpc>
                <a:spcPct val="100000"/>
              </a:lnSpc>
              <a:spcBef>
                <a:spcPts val="0"/>
              </a:spcBef>
              <a:spcAft>
                <a:spcPts val="0"/>
              </a:spcAft>
              <a:buClr>
                <a:srgbClr val="FFFFFF"/>
              </a:buClr>
              <a:buSzPct val="78571"/>
              <a:buFont typeface="Lato"/>
              <a:buNone/>
              <a:defRPr sz="1400" b="0" i="0" u="none" strike="noStrike" cap="none">
                <a:solidFill>
                  <a:srgbClr val="FFFFFF"/>
                </a:solidFill>
                <a:latin typeface="Lato"/>
                <a:ea typeface="Lato"/>
                <a:cs typeface="Lato"/>
                <a:sym typeface="Lato"/>
              </a:defRPr>
            </a:lvl9pPr>
          </a:lstStyle>
          <a:p>
            <a:endParaRPr/>
          </a:p>
        </p:txBody>
      </p:sp>
      <p:sp>
        <p:nvSpPr>
          <p:cNvPr id="108" name="Shape 108"/>
          <p:cNvSpPr txBox="1">
            <a:spLocks noGrp="1"/>
          </p:cNvSpPr>
          <p:nvPr>
            <p:ph type="body" idx="2"/>
          </p:nvPr>
        </p:nvSpPr>
        <p:spPr>
          <a:xfrm>
            <a:off x="4283675" y="992575"/>
            <a:ext cx="4407300" cy="3158100"/>
          </a:xfrm>
          <a:prstGeom prst="rect">
            <a:avLst/>
          </a:prstGeom>
          <a:noFill/>
          <a:ln>
            <a:noFill/>
          </a:ln>
        </p:spPr>
        <p:txBody>
          <a:bodyPr wrap="square" lIns="91425" tIns="91425" rIns="91425" bIns="91425" anchor="ctr" anchorCtr="0"/>
          <a:lstStyle>
            <a:lvl1pPr marL="0" marR="0" lvl="0" indent="114300" algn="l" rtl="0">
              <a:lnSpc>
                <a:spcPct val="115000"/>
              </a:lnSpc>
              <a:spcBef>
                <a:spcPts val="0"/>
              </a:spcBef>
              <a:spcAft>
                <a:spcPts val="1600"/>
              </a:spcAft>
              <a:buClr>
                <a:srgbClr val="FFFFFF"/>
              </a:buClr>
              <a:buSzPct val="100000"/>
              <a:buFont typeface="Lato"/>
              <a:buChar char="●"/>
              <a:defRPr sz="1800" b="0" i="0" u="none" strike="noStrike" cap="none">
                <a:solidFill>
                  <a:srgbClr val="FFFFFF"/>
                </a:solidFill>
                <a:latin typeface="Lato"/>
                <a:ea typeface="Lato"/>
                <a:cs typeface="Lato"/>
                <a:sym typeface="Lato"/>
              </a:defRPr>
            </a:lvl1pPr>
            <a:lvl2pPr marL="0" marR="0" lvl="1"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2pPr>
            <a:lvl3pPr marL="0" marR="0" lvl="2"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3pPr>
            <a:lvl4pPr marL="0" marR="0" lvl="3"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4pPr>
            <a:lvl5pPr marL="0" marR="0" lvl="4"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5pPr>
            <a:lvl6pPr marL="0" marR="0" lvl="5"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6pPr>
            <a:lvl7pPr marL="0" marR="0" lvl="6"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7pPr>
            <a:lvl8pPr marL="0" marR="0" lvl="7"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8pPr>
            <a:lvl9pPr marL="0" marR="0" lvl="8" indent="69849" algn="l" rtl="0">
              <a:lnSpc>
                <a:spcPct val="115000"/>
              </a:lnSpc>
              <a:spcBef>
                <a:spcPts val="0"/>
              </a:spcBef>
              <a:spcAft>
                <a:spcPts val="1600"/>
              </a:spcAft>
              <a:buClr>
                <a:srgbClr val="FFFFFF"/>
              </a:buClr>
              <a:buSzPct val="78571"/>
              <a:buFont typeface="Lato"/>
              <a:buChar char="■"/>
              <a:defRPr sz="1400" b="0" i="0" u="none" strike="noStrike" cap="none">
                <a:solidFill>
                  <a:srgbClr val="FFFFFF"/>
                </a:solidFill>
                <a:latin typeface="Lato"/>
                <a:ea typeface="Lato"/>
                <a:cs typeface="Lato"/>
                <a:sym typeface="Lato"/>
              </a:defRPr>
            </a:lvl9pPr>
          </a:lstStyle>
          <a:p>
            <a:endParaRPr/>
          </a:p>
        </p:txBody>
      </p:sp>
      <p:sp>
        <p:nvSpPr>
          <p:cNvPr id="109" name="Shape 109"/>
          <p:cNvSpPr txBox="1">
            <a:spLocks noGrp="1"/>
          </p:cNvSpPr>
          <p:nvPr>
            <p:ph type="sldNum" idx="12"/>
          </p:nvPr>
        </p:nvSpPr>
        <p:spPr>
          <a:xfrm>
            <a:off x="8472458" y="4663217"/>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rgbClr val="FFFFFF"/>
              </a:buClr>
              <a:buSzPct val="100000"/>
              <a:buFont typeface="Arial"/>
              <a:buNone/>
            </a:pPr>
            <a:fld id="{00000000-1234-1234-1234-123412341234}" type="slidenum">
              <a:rPr lang="zh-CN" sz="1000" b="0" i="0" u="none" strike="noStrike" cap="none">
                <a:solidFill>
                  <a:srgbClr val="FFFFFF"/>
                </a:solidFill>
                <a:latin typeface="Arial"/>
                <a:ea typeface="Arial"/>
                <a:cs typeface="Arial"/>
                <a:sym typeface="Arial"/>
              </a:rPr>
              <a:t>‹#›</a:t>
            </a:fld>
            <a:endParaRPr lang="zh-CN" sz="1000" b="0" i="0" u="none" strike="noStrike" cap="none">
              <a:solidFill>
                <a:srgbClr val="FFFFFF"/>
              </a:solidFill>
              <a:latin typeface="Arial"/>
              <a:ea typeface="Arial"/>
              <a:cs typeface="Arial"/>
              <a:sym typeface="Arial"/>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110"/>
        <p:cNvGrpSpPr/>
        <p:nvPr/>
      </p:nvGrpSpPr>
      <p:grpSpPr>
        <a:xfrm>
          <a:off x="0" y="0"/>
          <a:ext cx="0" cy="0"/>
          <a:chOff x="0" y="0"/>
          <a:chExt cx="0" cy="0"/>
        </a:xfrm>
      </p:grpSpPr>
      <p:sp>
        <p:nvSpPr>
          <p:cNvPr id="111" name="Shape 11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12" name="Shape 112"/>
          <p:cNvGrpSpPr/>
          <p:nvPr/>
        </p:nvGrpSpPr>
        <p:grpSpPr>
          <a:xfrm>
            <a:off x="830392" y="1191256"/>
            <a:ext cx="745763" cy="45826"/>
            <a:chOff x="4580561" y="2589004"/>
            <a:chExt cx="1064464" cy="25200"/>
          </a:xfrm>
        </p:grpSpPr>
        <p:sp>
          <p:nvSpPr>
            <p:cNvPr id="113" name="Shape 11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14" name="Shape 11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15" name="Shape 115"/>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16" name="Shape 11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117"/>
        <p:cNvGrpSpPr/>
        <p:nvPr/>
      </p:nvGrpSpPr>
      <p:grpSpPr>
        <a:xfrm>
          <a:off x="0" y="0"/>
          <a:ext cx="0" cy="0"/>
          <a:chOff x="0" y="0"/>
          <a:chExt cx="0" cy="0"/>
        </a:xfrm>
      </p:grpSpPr>
      <p:sp>
        <p:nvSpPr>
          <p:cNvPr id="118" name="Shape 118"/>
          <p:cNvSpPr/>
          <p:nvPr/>
        </p:nvSpPr>
        <p:spPr>
          <a:xfrm>
            <a:off x="0" y="0"/>
            <a:ext cx="3374400" cy="51435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19" name="Shape 119"/>
          <p:cNvGrpSpPr/>
          <p:nvPr/>
        </p:nvGrpSpPr>
        <p:grpSpPr>
          <a:xfrm>
            <a:off x="296992" y="1191256"/>
            <a:ext cx="745763" cy="45826"/>
            <a:chOff x="4580561" y="2589004"/>
            <a:chExt cx="1064464" cy="25200"/>
          </a:xfrm>
        </p:grpSpPr>
        <p:sp>
          <p:nvSpPr>
            <p:cNvPr id="120" name="Shape 12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21" name="Shape 12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22" name="Shape 122"/>
          <p:cNvSpPr txBox="1">
            <a:spLocks noGrp="1"/>
          </p:cNvSpPr>
          <p:nvPr>
            <p:ph type="title"/>
          </p:nvPr>
        </p:nvSpPr>
        <p:spPr>
          <a:xfrm>
            <a:off x="297000" y="1352625"/>
            <a:ext cx="2396400" cy="1687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2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23" name="Shape 123"/>
          <p:cNvSpPr txBox="1">
            <a:spLocks noGrp="1"/>
          </p:cNvSpPr>
          <p:nvPr>
            <p:ph type="subTitle" idx="1"/>
          </p:nvPr>
        </p:nvSpPr>
        <p:spPr>
          <a:xfrm>
            <a:off x="378300" y="3155375"/>
            <a:ext cx="2396400" cy="7590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9pPr>
          </a:lstStyle>
          <a:p>
            <a:endParaRPr/>
          </a:p>
        </p:txBody>
      </p:sp>
      <p:sp>
        <p:nvSpPr>
          <p:cNvPr id="124" name="Shape 124"/>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25" name="Shape 125"/>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cSld name="自定义布局">
    <p:bg>
      <p:bgPr>
        <a:solidFill>
          <a:srgbClr val="FFFFFF"/>
        </a:solidFill>
        <a:effectLst/>
      </p:bgPr>
    </p:bg>
    <p:spTree>
      <p:nvGrpSpPr>
        <p:cNvPr id="1" name="Shape 126"/>
        <p:cNvGrpSpPr/>
        <p:nvPr/>
      </p:nvGrpSpPr>
      <p:grpSpPr>
        <a:xfrm>
          <a:off x="0" y="0"/>
          <a:ext cx="0" cy="0"/>
          <a:chOff x="0" y="0"/>
          <a:chExt cx="0" cy="0"/>
        </a:xfrm>
      </p:grpSpPr>
      <p:sp>
        <p:nvSpPr>
          <p:cNvPr id="127" name="Shape 127"/>
          <p:cNvSpPr/>
          <p:nvPr/>
        </p:nvSpPr>
        <p:spPr>
          <a:xfrm>
            <a:off x="0" y="0"/>
            <a:ext cx="9144000" cy="5143500"/>
          </a:xfrm>
          <a:prstGeom prst="rect">
            <a:avLst/>
          </a:prstGeom>
          <a:solidFill>
            <a:srgbClr val="FFFFFF"/>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28" name="Shape 128"/>
          <p:cNvGrpSpPr/>
          <p:nvPr/>
        </p:nvGrpSpPr>
        <p:grpSpPr>
          <a:xfrm>
            <a:off x="595675" y="2743850"/>
            <a:ext cx="7952774" cy="64502"/>
            <a:chOff x="595675" y="2820050"/>
            <a:chExt cx="7952774" cy="64502"/>
          </a:xfrm>
        </p:grpSpPr>
        <p:sp>
          <p:nvSpPr>
            <p:cNvPr id="129" name="Shape 129"/>
            <p:cNvSpPr/>
            <p:nvPr/>
          </p:nvSpPr>
          <p:spPr>
            <a:xfrm>
              <a:off x="2186208" y="2820050"/>
              <a:ext cx="1620000" cy="64500"/>
            </a:xfrm>
            <a:prstGeom prst="rect">
              <a:avLst/>
            </a:prstGeom>
            <a:solidFill>
              <a:srgbClr val="D62828"/>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0" name="Shape 130"/>
            <p:cNvSpPr/>
            <p:nvPr/>
          </p:nvSpPr>
          <p:spPr>
            <a:xfrm>
              <a:off x="3776784" y="2820050"/>
              <a:ext cx="1620000" cy="64500"/>
            </a:xfrm>
            <a:prstGeom prst="rect">
              <a:avLst/>
            </a:prstGeom>
            <a:solidFill>
              <a:srgbClr val="F77F00"/>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1" name="Shape 131"/>
            <p:cNvSpPr/>
            <p:nvPr/>
          </p:nvSpPr>
          <p:spPr>
            <a:xfrm>
              <a:off x="5373056" y="2820052"/>
              <a:ext cx="1596300" cy="64500"/>
            </a:xfrm>
            <a:prstGeom prst="rect">
              <a:avLst/>
            </a:prstGeom>
            <a:solidFill>
              <a:srgbClr val="FCBF49"/>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2" name="Shape 132"/>
            <p:cNvSpPr/>
            <p:nvPr/>
          </p:nvSpPr>
          <p:spPr>
            <a:xfrm>
              <a:off x="595675" y="2820050"/>
              <a:ext cx="1590600" cy="64500"/>
            </a:xfrm>
            <a:prstGeom prst="rect">
              <a:avLst/>
            </a:prstGeom>
            <a:solidFill>
              <a:srgbClr val="003049"/>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33" name="Shape 133"/>
            <p:cNvSpPr/>
            <p:nvPr/>
          </p:nvSpPr>
          <p:spPr>
            <a:xfrm>
              <a:off x="6957849" y="2820050"/>
              <a:ext cx="1590600" cy="64500"/>
            </a:xfrm>
            <a:prstGeom prst="rect">
              <a:avLst/>
            </a:prstGeom>
            <a:solidFill>
              <a:srgbClr val="EAE2B7"/>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34" name="Shape 134"/>
          <p:cNvSpPr txBox="1">
            <a:spLocks noGrp="1"/>
          </p:cNvSpPr>
          <p:nvPr>
            <p:ph type="title"/>
          </p:nvPr>
        </p:nvSpPr>
        <p:spPr>
          <a:xfrm>
            <a:off x="595750" y="2072825"/>
            <a:ext cx="7952700" cy="658200"/>
          </a:xfrm>
          <a:prstGeom prst="rect">
            <a:avLst/>
          </a:prstGeom>
          <a:noFill/>
          <a:ln>
            <a:noFill/>
          </a:ln>
        </p:spPr>
        <p:txBody>
          <a:bodyPr wrap="square" lIns="91425" tIns="91425" rIns="91425" bIns="91425" anchor="b" anchorCtr="0"/>
          <a:lstStyle>
            <a:lvl1pPr marL="0" marR="0" lvl="0" indent="0" algn="ctr" rtl="0">
              <a:lnSpc>
                <a:spcPct val="100000"/>
              </a:lnSpc>
              <a:spcBef>
                <a:spcPts val="0"/>
              </a:spcBef>
              <a:spcAft>
                <a:spcPts val="0"/>
              </a:spcAft>
              <a:buClr>
                <a:srgbClr val="212121"/>
              </a:buClr>
              <a:buSzPct val="100000"/>
              <a:buFont typeface="Raleway"/>
              <a:buNone/>
              <a:defRPr sz="3000" b="1" i="0" u="none" strike="noStrike" cap="none">
                <a:solidFill>
                  <a:srgbClr val="212121"/>
                </a:solidFill>
                <a:latin typeface="Raleway"/>
                <a:ea typeface="Raleway"/>
                <a:cs typeface="Raleway"/>
                <a:sym typeface="Raleway"/>
              </a:defRPr>
            </a:lvl1pPr>
            <a:lvl2pPr lvl="1"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2pPr>
            <a:lvl3pPr lvl="2"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3pPr>
            <a:lvl4pPr lvl="3"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4pPr>
            <a:lvl5pPr lvl="4"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5pPr>
            <a:lvl6pPr lvl="5"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6pPr>
            <a:lvl7pPr lvl="6"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7pPr>
            <a:lvl8pPr lvl="7"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8pPr>
            <a:lvl9pPr lvl="8" indent="0" algn="ctr">
              <a:lnSpc>
                <a:spcPct val="100000"/>
              </a:lnSpc>
              <a:spcBef>
                <a:spcPts val="0"/>
              </a:spcBef>
              <a:spcAft>
                <a:spcPts val="0"/>
              </a:spcAft>
              <a:buClr>
                <a:srgbClr val="212121"/>
              </a:buClr>
              <a:buSzPct val="100000"/>
              <a:buFont typeface="Raleway"/>
              <a:buNone/>
              <a:defRPr sz="3000" b="1">
                <a:solidFill>
                  <a:srgbClr val="212121"/>
                </a:solidFill>
                <a:latin typeface="Raleway"/>
                <a:ea typeface="Raleway"/>
                <a:cs typeface="Raleway"/>
                <a:sym typeface="Raleway"/>
              </a:defRPr>
            </a:lvl9pPr>
          </a:lstStyle>
          <a:p>
            <a:endParaRPr/>
          </a:p>
        </p:txBody>
      </p:sp>
      <p:sp>
        <p:nvSpPr>
          <p:cNvPr id="135" name="Shape 135"/>
          <p:cNvSpPr txBox="1">
            <a:spLocks noGrp="1"/>
          </p:cNvSpPr>
          <p:nvPr>
            <p:ph type="sldNum" idx="12"/>
          </p:nvPr>
        </p:nvSpPr>
        <p:spPr>
          <a:xfrm>
            <a:off x="8497999" y="4688759"/>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rgbClr val="616161"/>
              </a:buClr>
              <a:buSzPct val="100000"/>
              <a:buFont typeface="Arial"/>
              <a:buNone/>
            </a:pPr>
            <a:fld id="{00000000-1234-1234-1234-123412341234}" type="slidenum">
              <a:rPr lang="zh-CN" sz="1000" b="0" i="0" u="none" strike="noStrike" cap="none">
                <a:solidFill>
                  <a:srgbClr val="616161"/>
                </a:solidFill>
                <a:latin typeface="Arial"/>
                <a:ea typeface="Arial"/>
                <a:cs typeface="Arial"/>
                <a:sym typeface="Arial"/>
              </a:rPr>
              <a:t>‹#›</a:t>
            </a:fld>
            <a:endParaRPr lang="zh-CN" sz="1000" b="0" i="0" u="none" strike="noStrike" cap="none">
              <a:solidFill>
                <a:srgbClr val="616161"/>
              </a:solidFill>
              <a:latin typeface="Arial"/>
              <a:ea typeface="Arial"/>
              <a:cs typeface="Arial"/>
              <a:sym typeface="Arial"/>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lt2"/>
        </a:solidFill>
        <a:effectLst/>
      </p:bgPr>
    </p:bg>
    <p:spTree>
      <p:nvGrpSpPr>
        <p:cNvPr id="1" name="Shape 136"/>
        <p:cNvGrpSpPr/>
        <p:nvPr/>
      </p:nvGrpSpPr>
      <p:grpSpPr>
        <a:xfrm>
          <a:off x="0" y="0"/>
          <a:ext cx="0" cy="0"/>
          <a:chOff x="0" y="0"/>
          <a:chExt cx="0" cy="0"/>
        </a:xfrm>
      </p:grpSpPr>
      <p:sp>
        <p:nvSpPr>
          <p:cNvPr id="137" name="Shape 137"/>
          <p:cNvSpPr/>
          <p:nvPr/>
        </p:nvSpPr>
        <p:spPr>
          <a:xfrm>
            <a:off x="0" y="0"/>
            <a:ext cx="9144000" cy="4878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38" name="Shape 138"/>
          <p:cNvGrpSpPr/>
          <p:nvPr/>
        </p:nvGrpSpPr>
        <p:grpSpPr>
          <a:xfrm>
            <a:off x="830392" y="1191256"/>
            <a:ext cx="745763" cy="45826"/>
            <a:chOff x="4580561" y="2589004"/>
            <a:chExt cx="1064464" cy="25200"/>
          </a:xfrm>
        </p:grpSpPr>
        <p:sp>
          <p:nvSpPr>
            <p:cNvPr id="139" name="Shape 139"/>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40" name="Shape 140"/>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41" name="Shape 141"/>
          <p:cNvSpPr txBox="1">
            <a:spLocks noGrp="1"/>
          </p:cNvSpPr>
          <p:nvPr>
            <p:ph type="ctrTitle"/>
          </p:nvPr>
        </p:nvSpPr>
        <p:spPr>
          <a:xfrm>
            <a:off x="729450" y="1322450"/>
            <a:ext cx="7688100" cy="166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42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42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42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42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42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42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42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42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4200" b="1">
                <a:solidFill>
                  <a:schemeClr val="dk2"/>
                </a:solidFill>
                <a:latin typeface="Raleway"/>
                <a:ea typeface="Raleway"/>
                <a:cs typeface="Raleway"/>
                <a:sym typeface="Raleway"/>
              </a:defRPr>
            </a:lvl9pPr>
          </a:lstStyle>
          <a:p>
            <a:endParaRPr/>
          </a:p>
        </p:txBody>
      </p:sp>
      <p:sp>
        <p:nvSpPr>
          <p:cNvPr id="142" name="Shape 142"/>
          <p:cNvSpPr txBox="1">
            <a:spLocks noGrp="1"/>
          </p:cNvSpPr>
          <p:nvPr>
            <p:ph type="subTitle" idx="1"/>
          </p:nvPr>
        </p:nvSpPr>
        <p:spPr>
          <a:xfrm>
            <a:off x="729627" y="3172900"/>
            <a:ext cx="7688100" cy="541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1pPr>
            <a:lvl2pPr marL="0" marR="0" lvl="1"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2pPr>
            <a:lvl3pPr marL="0" marR="0" lvl="2"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3pPr>
            <a:lvl4pPr marL="0" marR="0" lvl="3"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4pPr>
            <a:lvl5pPr marL="0" marR="0" lvl="4"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5pPr>
            <a:lvl6pPr marL="0" marR="0" lvl="5"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6pPr>
            <a:lvl7pPr marL="0" marR="0" lvl="6"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7pPr>
            <a:lvl8pPr marL="0" marR="0" lvl="7"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8pPr>
            <a:lvl9pPr marL="0" marR="0" lvl="8" indent="0" algn="l" rtl="0">
              <a:lnSpc>
                <a:spcPct val="100000"/>
              </a:lnSpc>
              <a:spcBef>
                <a:spcPts val="0"/>
              </a:spcBef>
              <a:spcAft>
                <a:spcPts val="0"/>
              </a:spcAft>
              <a:buClr>
                <a:schemeClr val="accent1"/>
              </a:buClr>
              <a:buSzPct val="100000"/>
              <a:buFont typeface="Lato"/>
              <a:buNone/>
              <a:defRPr sz="1600" b="0" i="0" u="none" strike="noStrike" cap="none">
                <a:solidFill>
                  <a:schemeClr val="accent1"/>
                </a:solidFill>
                <a:latin typeface="Lato"/>
                <a:ea typeface="Lato"/>
                <a:cs typeface="Lato"/>
                <a:sym typeface="Lato"/>
              </a:defRPr>
            </a:lvl9pPr>
          </a:lstStyle>
          <a:p>
            <a:endParaRPr/>
          </a:p>
        </p:txBody>
      </p:sp>
      <p:sp>
        <p:nvSpPr>
          <p:cNvPr id="143" name="Shape 143"/>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44"/>
        <p:cNvGrpSpPr/>
        <p:nvPr/>
      </p:nvGrpSpPr>
      <p:grpSpPr>
        <a:xfrm>
          <a:off x="0" y="0"/>
          <a:ext cx="0" cy="0"/>
          <a:chOff x="0" y="0"/>
          <a:chExt cx="0" cy="0"/>
        </a:xfrm>
      </p:grpSpPr>
      <p:grpSp>
        <p:nvGrpSpPr>
          <p:cNvPr id="145" name="Shape 145"/>
          <p:cNvGrpSpPr/>
          <p:nvPr/>
        </p:nvGrpSpPr>
        <p:grpSpPr>
          <a:xfrm>
            <a:off x="830392" y="1191256"/>
            <a:ext cx="745763" cy="45826"/>
            <a:chOff x="4580561" y="2589004"/>
            <a:chExt cx="1064464" cy="25200"/>
          </a:xfrm>
        </p:grpSpPr>
        <p:sp>
          <p:nvSpPr>
            <p:cNvPr id="146" name="Shape 146"/>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47" name="Shape 147"/>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48" name="Shape 148"/>
          <p:cNvSpPr txBox="1">
            <a:spLocks noGrp="1"/>
          </p:cNvSpPr>
          <p:nvPr>
            <p:ph type="title"/>
          </p:nvPr>
        </p:nvSpPr>
        <p:spPr>
          <a:xfrm>
            <a:off x="729450" y="1322450"/>
            <a:ext cx="7688400" cy="15186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3600" b="1">
                <a:solidFill>
                  <a:schemeClr val="lt1"/>
                </a:solidFill>
                <a:latin typeface="Raleway"/>
                <a:ea typeface="Raleway"/>
                <a:cs typeface="Raleway"/>
                <a:sym typeface="Raleway"/>
              </a:defRPr>
            </a:lvl9pPr>
          </a:lstStyle>
          <a:p>
            <a:endParaRPr/>
          </a:p>
        </p:txBody>
      </p:sp>
      <p:sp>
        <p:nvSpPr>
          <p:cNvPr id="149" name="Shape 149"/>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dk1"/>
        </a:solidFill>
        <a:effectLst/>
      </p:bgPr>
    </p:bg>
    <p:spTree>
      <p:nvGrpSpPr>
        <p:cNvPr id="1" name="Shape 17"/>
        <p:cNvGrpSpPr/>
        <p:nvPr/>
      </p:nvGrpSpPr>
      <p:grpSpPr>
        <a:xfrm>
          <a:off x="0" y="0"/>
          <a:ext cx="0" cy="0"/>
          <a:chOff x="0" y="0"/>
          <a:chExt cx="0" cy="0"/>
        </a:xfrm>
      </p:grpSpPr>
      <p:grpSp>
        <p:nvGrpSpPr>
          <p:cNvPr id="18" name="Shape 18"/>
          <p:cNvGrpSpPr/>
          <p:nvPr/>
        </p:nvGrpSpPr>
        <p:grpSpPr>
          <a:xfrm>
            <a:off x="830392" y="1191256"/>
            <a:ext cx="745763" cy="45826"/>
            <a:chOff x="4580561" y="2589004"/>
            <a:chExt cx="1064464" cy="25200"/>
          </a:xfrm>
        </p:grpSpPr>
        <p:sp>
          <p:nvSpPr>
            <p:cNvPr id="19" name="Shape 19"/>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20" name="Shape 20"/>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21" name="Shape 21"/>
          <p:cNvSpPr txBox="1">
            <a:spLocks noGrp="1"/>
          </p:cNvSpPr>
          <p:nvPr>
            <p:ph type="title"/>
          </p:nvPr>
        </p:nvSpPr>
        <p:spPr>
          <a:xfrm>
            <a:off x="729450" y="1322450"/>
            <a:ext cx="7688400" cy="1518600"/>
          </a:xfrm>
          <a:prstGeom prst="rect">
            <a:avLst/>
          </a:prstGeom>
        </p:spPr>
        <p:txBody>
          <a:bodyPr wrap="square" lIns="91425" tIns="91425" rIns="91425" bIns="91425" anchor="t" anchorCtr="0"/>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a:endParaRPr/>
          </a:p>
        </p:txBody>
      </p:sp>
      <p:sp>
        <p:nvSpPr>
          <p:cNvPr id="22" name="Shape 2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150"/>
        <p:cNvGrpSpPr/>
        <p:nvPr/>
      </p:nvGrpSpPr>
      <p:grpSpPr>
        <a:xfrm>
          <a:off x="0" y="0"/>
          <a:ext cx="0" cy="0"/>
          <a:chOff x="0" y="0"/>
          <a:chExt cx="0" cy="0"/>
        </a:xfrm>
      </p:grpSpPr>
      <p:sp>
        <p:nvSpPr>
          <p:cNvPr id="151" name="Shape 15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52" name="Shape 152"/>
          <p:cNvGrpSpPr/>
          <p:nvPr/>
        </p:nvGrpSpPr>
        <p:grpSpPr>
          <a:xfrm>
            <a:off x="830392" y="1191256"/>
            <a:ext cx="745763" cy="45826"/>
            <a:chOff x="4580561" y="2589004"/>
            <a:chExt cx="1064464" cy="25200"/>
          </a:xfrm>
        </p:grpSpPr>
        <p:sp>
          <p:nvSpPr>
            <p:cNvPr id="153" name="Shape 15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54" name="Shape 15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55" name="Shape 155"/>
          <p:cNvSpPr txBox="1">
            <a:spLocks noGrp="1"/>
          </p:cNvSpPr>
          <p:nvPr>
            <p:ph type="title"/>
          </p:nvPr>
        </p:nvSpPr>
        <p:spPr>
          <a:xfrm>
            <a:off x="729450" y="1318650"/>
            <a:ext cx="76887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56" name="Shape 156"/>
          <p:cNvSpPr txBox="1">
            <a:spLocks noGrp="1"/>
          </p:cNvSpPr>
          <p:nvPr>
            <p:ph type="body" idx="1"/>
          </p:nvPr>
        </p:nvSpPr>
        <p:spPr>
          <a:xfrm>
            <a:off x="729450" y="2078875"/>
            <a:ext cx="76887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57" name="Shape 157"/>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158"/>
        <p:cNvGrpSpPr/>
        <p:nvPr/>
      </p:nvGrpSpPr>
      <p:grpSpPr>
        <a:xfrm>
          <a:off x="0" y="0"/>
          <a:ext cx="0" cy="0"/>
          <a:chOff x="0" y="0"/>
          <a:chExt cx="0" cy="0"/>
        </a:xfrm>
      </p:grpSpPr>
      <p:sp>
        <p:nvSpPr>
          <p:cNvPr id="159" name="Shape 159"/>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60" name="Shape 160"/>
          <p:cNvGrpSpPr/>
          <p:nvPr/>
        </p:nvGrpSpPr>
        <p:grpSpPr>
          <a:xfrm>
            <a:off x="830392" y="1191256"/>
            <a:ext cx="745763" cy="45826"/>
            <a:chOff x="4580561" y="2589004"/>
            <a:chExt cx="1064464" cy="25200"/>
          </a:xfrm>
        </p:grpSpPr>
        <p:sp>
          <p:nvSpPr>
            <p:cNvPr id="161" name="Shape 161"/>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62" name="Shape 162"/>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63" name="Shape 163"/>
          <p:cNvSpPr txBox="1">
            <a:spLocks noGrp="1"/>
          </p:cNvSpPr>
          <p:nvPr>
            <p:ph type="title"/>
          </p:nvPr>
        </p:nvSpPr>
        <p:spPr>
          <a:xfrm>
            <a:off x="729450" y="1318650"/>
            <a:ext cx="7688400" cy="5352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64" name="Shape 164"/>
          <p:cNvSpPr txBox="1">
            <a:spLocks noGrp="1"/>
          </p:cNvSpPr>
          <p:nvPr>
            <p:ph type="body" idx="1"/>
          </p:nvPr>
        </p:nvSpPr>
        <p:spPr>
          <a:xfrm>
            <a:off x="729325"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65" name="Shape 165"/>
          <p:cNvSpPr txBox="1">
            <a:spLocks noGrp="1"/>
          </p:cNvSpPr>
          <p:nvPr>
            <p:ph type="body" idx="2"/>
          </p:nvPr>
        </p:nvSpPr>
        <p:spPr>
          <a:xfrm>
            <a:off x="4643604" y="2078875"/>
            <a:ext cx="3774300" cy="22611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66" name="Shape 166"/>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167"/>
        <p:cNvGrpSpPr/>
        <p:nvPr/>
      </p:nvGrpSpPr>
      <p:grpSpPr>
        <a:xfrm>
          <a:off x="0" y="0"/>
          <a:ext cx="0" cy="0"/>
          <a:chOff x="0" y="0"/>
          <a:chExt cx="0" cy="0"/>
        </a:xfrm>
      </p:grpSpPr>
      <p:sp>
        <p:nvSpPr>
          <p:cNvPr id="168" name="Shape 16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nvGrpSpPr>
          <p:cNvPr id="169" name="Shape 169"/>
          <p:cNvGrpSpPr/>
          <p:nvPr/>
        </p:nvGrpSpPr>
        <p:grpSpPr>
          <a:xfrm>
            <a:off x="830392" y="1191256"/>
            <a:ext cx="745763" cy="45826"/>
            <a:chOff x="4580561" y="2589004"/>
            <a:chExt cx="1064464" cy="25200"/>
          </a:xfrm>
        </p:grpSpPr>
        <p:sp>
          <p:nvSpPr>
            <p:cNvPr id="170" name="Shape 17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71" name="Shape 17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72" name="Shape 172"/>
          <p:cNvSpPr txBox="1">
            <a:spLocks noGrp="1"/>
          </p:cNvSpPr>
          <p:nvPr>
            <p:ph type="title"/>
          </p:nvPr>
        </p:nvSpPr>
        <p:spPr>
          <a:xfrm>
            <a:off x="730000" y="1318650"/>
            <a:ext cx="3300900" cy="13815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dk2"/>
              </a:buClr>
              <a:buSzPct val="100000"/>
              <a:buFont typeface="Raleway"/>
              <a:buNone/>
              <a:defRPr sz="2600" b="1" i="0" u="none" strike="noStrike" cap="none">
                <a:solidFill>
                  <a:schemeClr val="dk2"/>
                </a:solidFill>
                <a:latin typeface="Raleway"/>
                <a:ea typeface="Raleway"/>
                <a:cs typeface="Raleway"/>
                <a:sym typeface="Raleway"/>
              </a:defRPr>
            </a:lvl1pPr>
            <a:lvl2pPr lvl="1" indent="0">
              <a:spcBef>
                <a:spcPts val="0"/>
              </a:spcBef>
              <a:buClr>
                <a:schemeClr val="dk2"/>
              </a:buClr>
              <a:buSzPct val="100000"/>
              <a:buFont typeface="Raleway"/>
              <a:buNone/>
              <a:defRPr sz="2600" b="1">
                <a:solidFill>
                  <a:schemeClr val="dk2"/>
                </a:solidFill>
                <a:latin typeface="Raleway"/>
                <a:ea typeface="Raleway"/>
                <a:cs typeface="Raleway"/>
                <a:sym typeface="Raleway"/>
              </a:defRPr>
            </a:lvl2pPr>
            <a:lvl3pPr lvl="2" indent="0">
              <a:spcBef>
                <a:spcPts val="0"/>
              </a:spcBef>
              <a:buClr>
                <a:schemeClr val="dk2"/>
              </a:buClr>
              <a:buSzPct val="100000"/>
              <a:buFont typeface="Raleway"/>
              <a:buNone/>
              <a:defRPr sz="2600" b="1">
                <a:solidFill>
                  <a:schemeClr val="dk2"/>
                </a:solidFill>
                <a:latin typeface="Raleway"/>
                <a:ea typeface="Raleway"/>
                <a:cs typeface="Raleway"/>
                <a:sym typeface="Raleway"/>
              </a:defRPr>
            </a:lvl3pPr>
            <a:lvl4pPr lvl="3" indent="0">
              <a:spcBef>
                <a:spcPts val="0"/>
              </a:spcBef>
              <a:buClr>
                <a:schemeClr val="dk2"/>
              </a:buClr>
              <a:buSzPct val="100000"/>
              <a:buFont typeface="Raleway"/>
              <a:buNone/>
              <a:defRPr sz="2600" b="1">
                <a:solidFill>
                  <a:schemeClr val="dk2"/>
                </a:solidFill>
                <a:latin typeface="Raleway"/>
                <a:ea typeface="Raleway"/>
                <a:cs typeface="Raleway"/>
                <a:sym typeface="Raleway"/>
              </a:defRPr>
            </a:lvl4pPr>
            <a:lvl5pPr lvl="4" indent="0">
              <a:spcBef>
                <a:spcPts val="0"/>
              </a:spcBef>
              <a:buClr>
                <a:schemeClr val="dk2"/>
              </a:buClr>
              <a:buSzPct val="100000"/>
              <a:buFont typeface="Raleway"/>
              <a:buNone/>
              <a:defRPr sz="2600" b="1">
                <a:solidFill>
                  <a:schemeClr val="dk2"/>
                </a:solidFill>
                <a:latin typeface="Raleway"/>
                <a:ea typeface="Raleway"/>
                <a:cs typeface="Raleway"/>
                <a:sym typeface="Raleway"/>
              </a:defRPr>
            </a:lvl5pPr>
            <a:lvl6pPr lvl="5" indent="0">
              <a:spcBef>
                <a:spcPts val="0"/>
              </a:spcBef>
              <a:buClr>
                <a:schemeClr val="dk2"/>
              </a:buClr>
              <a:buSzPct val="100000"/>
              <a:buFont typeface="Raleway"/>
              <a:buNone/>
              <a:defRPr sz="2600" b="1">
                <a:solidFill>
                  <a:schemeClr val="dk2"/>
                </a:solidFill>
                <a:latin typeface="Raleway"/>
                <a:ea typeface="Raleway"/>
                <a:cs typeface="Raleway"/>
                <a:sym typeface="Raleway"/>
              </a:defRPr>
            </a:lvl6pPr>
            <a:lvl7pPr lvl="6" indent="0">
              <a:spcBef>
                <a:spcPts val="0"/>
              </a:spcBef>
              <a:buClr>
                <a:schemeClr val="dk2"/>
              </a:buClr>
              <a:buSzPct val="100000"/>
              <a:buFont typeface="Raleway"/>
              <a:buNone/>
              <a:defRPr sz="2600" b="1">
                <a:solidFill>
                  <a:schemeClr val="dk2"/>
                </a:solidFill>
                <a:latin typeface="Raleway"/>
                <a:ea typeface="Raleway"/>
                <a:cs typeface="Raleway"/>
                <a:sym typeface="Raleway"/>
              </a:defRPr>
            </a:lvl7pPr>
            <a:lvl8pPr lvl="7" indent="0">
              <a:spcBef>
                <a:spcPts val="0"/>
              </a:spcBef>
              <a:buClr>
                <a:schemeClr val="dk2"/>
              </a:buClr>
              <a:buSzPct val="100000"/>
              <a:buFont typeface="Raleway"/>
              <a:buNone/>
              <a:defRPr sz="2600" b="1">
                <a:solidFill>
                  <a:schemeClr val="dk2"/>
                </a:solidFill>
                <a:latin typeface="Raleway"/>
                <a:ea typeface="Raleway"/>
                <a:cs typeface="Raleway"/>
                <a:sym typeface="Raleway"/>
              </a:defRPr>
            </a:lvl8pPr>
            <a:lvl9pPr lvl="8" indent="0">
              <a:spcBef>
                <a:spcPts val="0"/>
              </a:spcBef>
              <a:buClr>
                <a:schemeClr val="dk2"/>
              </a:buClr>
              <a:buSzPct val="100000"/>
              <a:buFont typeface="Raleway"/>
              <a:buNone/>
              <a:defRPr sz="2600" b="1">
                <a:solidFill>
                  <a:schemeClr val="dk2"/>
                </a:solidFill>
                <a:latin typeface="Raleway"/>
                <a:ea typeface="Raleway"/>
                <a:cs typeface="Raleway"/>
                <a:sym typeface="Raleway"/>
              </a:defRPr>
            </a:lvl9pPr>
          </a:lstStyle>
          <a:p>
            <a:endParaRPr/>
          </a:p>
        </p:txBody>
      </p:sp>
      <p:sp>
        <p:nvSpPr>
          <p:cNvPr id="173" name="Shape 173"/>
          <p:cNvSpPr txBox="1">
            <a:spLocks noGrp="1"/>
          </p:cNvSpPr>
          <p:nvPr>
            <p:ph type="body" idx="1"/>
          </p:nvPr>
        </p:nvSpPr>
        <p:spPr>
          <a:xfrm>
            <a:off x="721225" y="2781725"/>
            <a:ext cx="3300900" cy="15975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74" name="Shape 174"/>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175"/>
        <p:cNvGrpSpPr/>
        <p:nvPr/>
      </p:nvGrpSpPr>
      <p:grpSpPr>
        <a:xfrm>
          <a:off x="0" y="0"/>
          <a:ext cx="0" cy="0"/>
          <a:chOff x="0" y="0"/>
          <a:chExt cx="0" cy="0"/>
        </a:xfrm>
      </p:grpSpPr>
      <p:grpSp>
        <p:nvGrpSpPr>
          <p:cNvPr id="176" name="Shape 176"/>
          <p:cNvGrpSpPr/>
          <p:nvPr/>
        </p:nvGrpSpPr>
        <p:grpSpPr>
          <a:xfrm>
            <a:off x="830392" y="4169130"/>
            <a:ext cx="745763" cy="45826"/>
            <a:chOff x="4580561" y="2589004"/>
            <a:chExt cx="1064464" cy="25200"/>
          </a:xfrm>
        </p:grpSpPr>
        <p:sp>
          <p:nvSpPr>
            <p:cNvPr id="177" name="Shape 17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78" name="Shape 17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79" name="Shape 179"/>
          <p:cNvSpPr txBox="1">
            <a:spLocks noGrp="1"/>
          </p:cNvSpPr>
          <p:nvPr>
            <p:ph type="title"/>
          </p:nvPr>
        </p:nvSpPr>
        <p:spPr>
          <a:xfrm>
            <a:off x="729450" y="864300"/>
            <a:ext cx="7021200" cy="29850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lt1"/>
              </a:buClr>
              <a:buSzPct val="100000"/>
              <a:buFont typeface="Raleway"/>
              <a:buNone/>
              <a:defRPr sz="36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36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36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36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36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36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36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36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3600" b="1">
                <a:solidFill>
                  <a:schemeClr val="lt1"/>
                </a:solidFill>
                <a:latin typeface="Raleway"/>
                <a:ea typeface="Raleway"/>
                <a:cs typeface="Raleway"/>
                <a:sym typeface="Raleway"/>
              </a:defRPr>
            </a:lvl9pPr>
          </a:lstStyle>
          <a:p>
            <a:endParaRPr/>
          </a:p>
        </p:txBody>
      </p:sp>
      <p:sp>
        <p:nvSpPr>
          <p:cNvPr id="180" name="Shape 180"/>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cSld name="Caption">
    <p:spTree>
      <p:nvGrpSpPr>
        <p:cNvPr id="1" name="Shape 181"/>
        <p:cNvGrpSpPr/>
        <p:nvPr/>
      </p:nvGrpSpPr>
      <p:grpSpPr>
        <a:xfrm>
          <a:off x="0" y="0"/>
          <a:ext cx="0" cy="0"/>
          <a:chOff x="0" y="0"/>
          <a:chExt cx="0" cy="0"/>
        </a:xfrm>
      </p:grpSpPr>
      <p:sp>
        <p:nvSpPr>
          <p:cNvPr id="182" name="Shape 182"/>
          <p:cNvSpPr txBox="1">
            <a:spLocks noGrp="1"/>
          </p:cNvSpPr>
          <p:nvPr>
            <p:ph type="body" idx="1"/>
          </p:nvPr>
        </p:nvSpPr>
        <p:spPr>
          <a:xfrm>
            <a:off x="724950" y="4372551"/>
            <a:ext cx="7697400" cy="460500"/>
          </a:xfrm>
          <a:prstGeom prst="rect">
            <a:avLst/>
          </a:prstGeom>
          <a:noFill/>
          <a:ln>
            <a:noFill/>
          </a:ln>
        </p:spPr>
        <p:txBody>
          <a:bodyPr wrap="square" lIns="91425" tIns="91425" rIns="91425" bIns="91425" anchor="ctr" anchorCtr="0"/>
          <a:lstStyle>
            <a:lvl1pPr marL="0" marR="0" lvl="0" indent="0" algn="l" rtl="0">
              <a:lnSpc>
                <a:spcPct val="100000"/>
              </a:lnSpc>
              <a:spcBef>
                <a:spcPts val="0"/>
              </a:spcBef>
              <a:spcAft>
                <a:spcPts val="0"/>
              </a:spcAft>
              <a:buClr>
                <a:schemeClr val="accent1"/>
              </a:buClr>
              <a:buSzPct val="100000"/>
              <a:buFont typeface="Lato"/>
              <a:buNone/>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83" name="Shape 183"/>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cSld name="Big number">
    <p:bg>
      <p:bgPr>
        <a:solidFill>
          <a:schemeClr val="dk1"/>
        </a:solidFill>
        <a:effectLst/>
      </p:bgPr>
    </p:bg>
    <p:spTree>
      <p:nvGrpSpPr>
        <p:cNvPr id="1" name="Shape 184"/>
        <p:cNvGrpSpPr/>
        <p:nvPr/>
      </p:nvGrpSpPr>
      <p:grpSpPr>
        <a:xfrm>
          <a:off x="0" y="0"/>
          <a:ext cx="0" cy="0"/>
          <a:chOff x="0" y="0"/>
          <a:chExt cx="0" cy="0"/>
        </a:xfrm>
      </p:grpSpPr>
      <p:grpSp>
        <p:nvGrpSpPr>
          <p:cNvPr id="185" name="Shape 185"/>
          <p:cNvGrpSpPr/>
          <p:nvPr/>
        </p:nvGrpSpPr>
        <p:grpSpPr>
          <a:xfrm>
            <a:off x="830392" y="4169130"/>
            <a:ext cx="745763" cy="45826"/>
            <a:chOff x="4580561" y="2589004"/>
            <a:chExt cx="1064464" cy="25200"/>
          </a:xfrm>
        </p:grpSpPr>
        <p:sp>
          <p:nvSpPr>
            <p:cNvPr id="186" name="Shape 186"/>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sp>
          <p:nvSpPr>
            <p:cNvPr id="187" name="Shape 187"/>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endParaRPr sz="1400" b="0" i="0" u="none" strike="noStrike" cap="none">
                <a:solidFill>
                  <a:srgbClr val="000000"/>
                </a:solidFill>
                <a:latin typeface="Arial"/>
                <a:ea typeface="Arial"/>
                <a:cs typeface="Arial"/>
                <a:sym typeface="Arial"/>
              </a:endParaRPr>
            </a:p>
          </p:txBody>
        </p:sp>
      </p:grpSp>
      <p:sp>
        <p:nvSpPr>
          <p:cNvPr id="188" name="Shape 188"/>
          <p:cNvSpPr txBox="1">
            <a:spLocks noGrp="1"/>
          </p:cNvSpPr>
          <p:nvPr>
            <p:ph type="title"/>
          </p:nvPr>
        </p:nvSpPr>
        <p:spPr>
          <a:xfrm>
            <a:off x="729450" y="733950"/>
            <a:ext cx="7688400" cy="1244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chemeClr val="lt1"/>
              </a:buClr>
              <a:buSzPct val="100000"/>
              <a:buFont typeface="Raleway"/>
              <a:buNone/>
              <a:defRPr sz="8000" b="1" i="0" u="none" strike="noStrike" cap="none">
                <a:solidFill>
                  <a:schemeClr val="lt1"/>
                </a:solidFill>
                <a:latin typeface="Raleway"/>
                <a:ea typeface="Raleway"/>
                <a:cs typeface="Raleway"/>
                <a:sym typeface="Raleway"/>
              </a:defRPr>
            </a:lvl1pPr>
            <a:lvl2pPr lvl="1" indent="0">
              <a:spcBef>
                <a:spcPts val="0"/>
              </a:spcBef>
              <a:buClr>
                <a:schemeClr val="lt1"/>
              </a:buClr>
              <a:buSzPct val="100000"/>
              <a:buFont typeface="Raleway"/>
              <a:buNone/>
              <a:defRPr sz="8000" b="1">
                <a:solidFill>
                  <a:schemeClr val="lt1"/>
                </a:solidFill>
                <a:latin typeface="Raleway"/>
                <a:ea typeface="Raleway"/>
                <a:cs typeface="Raleway"/>
                <a:sym typeface="Raleway"/>
              </a:defRPr>
            </a:lvl2pPr>
            <a:lvl3pPr lvl="2" indent="0">
              <a:spcBef>
                <a:spcPts val="0"/>
              </a:spcBef>
              <a:buClr>
                <a:schemeClr val="lt1"/>
              </a:buClr>
              <a:buSzPct val="100000"/>
              <a:buFont typeface="Raleway"/>
              <a:buNone/>
              <a:defRPr sz="8000" b="1">
                <a:solidFill>
                  <a:schemeClr val="lt1"/>
                </a:solidFill>
                <a:latin typeface="Raleway"/>
                <a:ea typeface="Raleway"/>
                <a:cs typeface="Raleway"/>
                <a:sym typeface="Raleway"/>
              </a:defRPr>
            </a:lvl3pPr>
            <a:lvl4pPr lvl="3" indent="0">
              <a:spcBef>
                <a:spcPts val="0"/>
              </a:spcBef>
              <a:buClr>
                <a:schemeClr val="lt1"/>
              </a:buClr>
              <a:buSzPct val="100000"/>
              <a:buFont typeface="Raleway"/>
              <a:buNone/>
              <a:defRPr sz="8000" b="1">
                <a:solidFill>
                  <a:schemeClr val="lt1"/>
                </a:solidFill>
                <a:latin typeface="Raleway"/>
                <a:ea typeface="Raleway"/>
                <a:cs typeface="Raleway"/>
                <a:sym typeface="Raleway"/>
              </a:defRPr>
            </a:lvl4pPr>
            <a:lvl5pPr lvl="4" indent="0">
              <a:spcBef>
                <a:spcPts val="0"/>
              </a:spcBef>
              <a:buClr>
                <a:schemeClr val="lt1"/>
              </a:buClr>
              <a:buSzPct val="100000"/>
              <a:buFont typeface="Raleway"/>
              <a:buNone/>
              <a:defRPr sz="8000" b="1">
                <a:solidFill>
                  <a:schemeClr val="lt1"/>
                </a:solidFill>
                <a:latin typeface="Raleway"/>
                <a:ea typeface="Raleway"/>
                <a:cs typeface="Raleway"/>
                <a:sym typeface="Raleway"/>
              </a:defRPr>
            </a:lvl5pPr>
            <a:lvl6pPr lvl="5" indent="0">
              <a:spcBef>
                <a:spcPts val="0"/>
              </a:spcBef>
              <a:buClr>
                <a:schemeClr val="lt1"/>
              </a:buClr>
              <a:buSzPct val="100000"/>
              <a:buFont typeface="Raleway"/>
              <a:buNone/>
              <a:defRPr sz="8000" b="1">
                <a:solidFill>
                  <a:schemeClr val="lt1"/>
                </a:solidFill>
                <a:latin typeface="Raleway"/>
                <a:ea typeface="Raleway"/>
                <a:cs typeface="Raleway"/>
                <a:sym typeface="Raleway"/>
              </a:defRPr>
            </a:lvl6pPr>
            <a:lvl7pPr lvl="6" indent="0">
              <a:spcBef>
                <a:spcPts val="0"/>
              </a:spcBef>
              <a:buClr>
                <a:schemeClr val="lt1"/>
              </a:buClr>
              <a:buSzPct val="100000"/>
              <a:buFont typeface="Raleway"/>
              <a:buNone/>
              <a:defRPr sz="8000" b="1">
                <a:solidFill>
                  <a:schemeClr val="lt1"/>
                </a:solidFill>
                <a:latin typeface="Raleway"/>
                <a:ea typeface="Raleway"/>
                <a:cs typeface="Raleway"/>
                <a:sym typeface="Raleway"/>
              </a:defRPr>
            </a:lvl7pPr>
            <a:lvl8pPr lvl="7" indent="0">
              <a:spcBef>
                <a:spcPts val="0"/>
              </a:spcBef>
              <a:buClr>
                <a:schemeClr val="lt1"/>
              </a:buClr>
              <a:buSzPct val="100000"/>
              <a:buFont typeface="Raleway"/>
              <a:buNone/>
              <a:defRPr sz="8000" b="1">
                <a:solidFill>
                  <a:schemeClr val="lt1"/>
                </a:solidFill>
                <a:latin typeface="Raleway"/>
                <a:ea typeface="Raleway"/>
                <a:cs typeface="Raleway"/>
                <a:sym typeface="Raleway"/>
              </a:defRPr>
            </a:lvl8pPr>
            <a:lvl9pPr lvl="8" indent="0">
              <a:spcBef>
                <a:spcPts val="0"/>
              </a:spcBef>
              <a:buClr>
                <a:schemeClr val="lt1"/>
              </a:buClr>
              <a:buSzPct val="100000"/>
              <a:buFont typeface="Raleway"/>
              <a:buNone/>
              <a:defRPr sz="8000" b="1">
                <a:solidFill>
                  <a:schemeClr val="lt1"/>
                </a:solidFill>
                <a:latin typeface="Raleway"/>
                <a:ea typeface="Raleway"/>
                <a:cs typeface="Raleway"/>
                <a:sym typeface="Raleway"/>
              </a:defRPr>
            </a:lvl9pPr>
          </a:lstStyle>
          <a:p>
            <a:endParaRPr/>
          </a:p>
        </p:txBody>
      </p:sp>
      <p:sp>
        <p:nvSpPr>
          <p:cNvPr id="189" name="Shape 189"/>
          <p:cNvSpPr txBox="1">
            <a:spLocks noGrp="1"/>
          </p:cNvSpPr>
          <p:nvPr>
            <p:ph type="body" idx="1"/>
          </p:nvPr>
        </p:nvSpPr>
        <p:spPr>
          <a:xfrm>
            <a:off x="729450" y="2272888"/>
            <a:ext cx="7688400" cy="1580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lt1"/>
              </a:buClr>
              <a:buSzPct val="100000"/>
              <a:buFont typeface="Lato"/>
              <a:buChar char="●"/>
              <a:defRPr sz="1300" b="0" i="0" u="none" strike="noStrike" cap="none">
                <a:solidFill>
                  <a:schemeClr val="lt1"/>
                </a:solidFill>
                <a:latin typeface="Lato"/>
                <a:ea typeface="Lato"/>
                <a:cs typeface="Lato"/>
                <a:sym typeface="Lato"/>
              </a:defRPr>
            </a:lvl1pPr>
            <a:lvl2pPr marL="0" marR="0" lvl="1"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2pPr>
            <a:lvl3pPr marL="0" marR="0" lvl="2"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3pPr>
            <a:lvl4pPr marL="0" marR="0" lvl="3"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4pPr>
            <a:lvl5pPr marL="0" marR="0" lvl="4"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5pPr>
            <a:lvl6pPr marL="0" marR="0" lvl="5"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6pPr>
            <a:lvl7pPr marL="0" marR="0" lvl="6"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7pPr>
            <a:lvl8pPr marL="0" marR="0" lvl="7"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8pPr>
            <a:lvl9pPr marL="0" marR="0" lvl="8" indent="69850" algn="l" rtl="0">
              <a:lnSpc>
                <a:spcPct val="115000"/>
              </a:lnSpc>
              <a:spcBef>
                <a:spcPts val="0"/>
              </a:spcBef>
              <a:spcAft>
                <a:spcPts val="1600"/>
              </a:spcAft>
              <a:buClr>
                <a:schemeClr val="lt1"/>
              </a:buClr>
              <a:buSzPct val="100000"/>
              <a:buFont typeface="Lato"/>
              <a:buChar char="■"/>
              <a:defRPr sz="1100" b="0" i="0" u="none" strike="noStrike" cap="none">
                <a:solidFill>
                  <a:schemeClr val="lt1"/>
                </a:solidFill>
                <a:latin typeface="Lato"/>
                <a:ea typeface="Lato"/>
                <a:cs typeface="Lato"/>
                <a:sym typeface="Lato"/>
              </a:defRPr>
            </a:lvl9pPr>
          </a:lstStyle>
          <a:p>
            <a:endParaRPr/>
          </a:p>
        </p:txBody>
      </p:sp>
      <p:sp>
        <p:nvSpPr>
          <p:cNvPr id="190" name="Shape 190"/>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chemeClr val="lt1"/>
              </a:buClr>
              <a:buSzPct val="100000"/>
              <a:buFont typeface="Arial"/>
              <a:buNone/>
            </a:pPr>
            <a:fld id="{00000000-1234-1234-1234-123412341234}" type="slidenum">
              <a:rPr lang="zh-CN" sz="1400" b="0" i="0" u="none" strike="noStrike" cap="none">
                <a:solidFill>
                  <a:schemeClr val="lt1"/>
                </a:solidFill>
                <a:latin typeface="Arial"/>
                <a:ea typeface="Arial"/>
                <a:cs typeface="Arial"/>
                <a:sym typeface="Arial"/>
              </a:rPr>
              <a:t>‹#›</a:t>
            </a:fld>
            <a:endParaRPr lang="zh-CN" sz="1400" b="0" i="0" u="none" strike="noStrike" cap="none">
              <a:solidFill>
                <a:schemeClr val="lt1"/>
              </a:solidFill>
              <a:latin typeface="Arial"/>
              <a:ea typeface="Arial"/>
              <a:cs typeface="Arial"/>
              <a:sym typeface="Arial"/>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191"/>
        <p:cNvGrpSpPr/>
        <p:nvPr/>
      </p:nvGrpSpPr>
      <p:grpSpPr>
        <a:xfrm>
          <a:off x="0" y="0"/>
          <a:ext cx="0" cy="0"/>
          <a:chOff x="0" y="0"/>
          <a:chExt cx="0" cy="0"/>
        </a:xfrm>
      </p:grpSpPr>
      <p:sp>
        <p:nvSpPr>
          <p:cNvPr id="192" name="Shape 192"/>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88900" algn="l" rtl="0">
              <a:lnSpc>
                <a:spcPct val="100000"/>
              </a:lnSpc>
              <a:spcBef>
                <a:spcPts val="0"/>
              </a:spcBef>
              <a:spcAft>
                <a:spcPts val="0"/>
              </a:spcAft>
              <a:buClr>
                <a:srgbClr val="000000"/>
              </a:buClr>
              <a:buSzPct val="100000"/>
              <a:buFont typeface="Arial"/>
              <a:buNone/>
            </a:pPr>
            <a:fld id="{00000000-1234-1234-1234-123412341234}" type="slidenum">
              <a:rPr lang="zh-CN" sz="1400" b="0" i="0" u="none" strike="noStrike" cap="none">
                <a:solidFill>
                  <a:srgbClr val="000000"/>
                </a:solidFill>
                <a:latin typeface="Arial"/>
                <a:ea typeface="Arial"/>
                <a:cs typeface="Arial"/>
                <a:sym typeface="Arial"/>
              </a:rPr>
              <a:t>‹#›</a:t>
            </a:fld>
            <a:endParaRPr lang="zh-CN"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3"/>
        <p:cNvGrpSpPr/>
        <p:nvPr/>
      </p:nvGrpSpPr>
      <p:grpSpPr>
        <a:xfrm>
          <a:off x="0" y="0"/>
          <a:ext cx="0" cy="0"/>
          <a:chOff x="0" y="0"/>
          <a:chExt cx="0" cy="0"/>
        </a:xfrm>
      </p:grpSpPr>
      <p:sp>
        <p:nvSpPr>
          <p:cNvPr id="24" name="Shape 24"/>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25" name="Shape 25"/>
          <p:cNvGrpSpPr/>
          <p:nvPr/>
        </p:nvGrpSpPr>
        <p:grpSpPr>
          <a:xfrm>
            <a:off x="830392" y="1191256"/>
            <a:ext cx="745763" cy="45826"/>
            <a:chOff x="4580561" y="2589004"/>
            <a:chExt cx="1064464" cy="25200"/>
          </a:xfrm>
        </p:grpSpPr>
        <p:sp>
          <p:nvSpPr>
            <p:cNvPr id="26" name="Shape 26"/>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27" name="Shape 27"/>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28" name="Shape 28"/>
          <p:cNvSpPr txBox="1">
            <a:spLocks noGrp="1"/>
          </p:cNvSpPr>
          <p:nvPr>
            <p:ph type="title"/>
          </p:nvPr>
        </p:nvSpPr>
        <p:spPr>
          <a:xfrm>
            <a:off x="729450" y="1318650"/>
            <a:ext cx="76887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29" name="Shape 29"/>
          <p:cNvSpPr txBox="1">
            <a:spLocks noGrp="1"/>
          </p:cNvSpPr>
          <p:nvPr>
            <p:ph type="body" idx="1"/>
          </p:nvPr>
        </p:nvSpPr>
        <p:spPr>
          <a:xfrm>
            <a:off x="729450" y="2078875"/>
            <a:ext cx="76887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0" name="Shape 3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31"/>
        <p:cNvGrpSpPr/>
        <p:nvPr/>
      </p:nvGrpSpPr>
      <p:grpSpPr>
        <a:xfrm>
          <a:off x="0" y="0"/>
          <a:ext cx="0" cy="0"/>
          <a:chOff x="0" y="0"/>
          <a:chExt cx="0" cy="0"/>
        </a:xfrm>
      </p:grpSpPr>
      <p:sp>
        <p:nvSpPr>
          <p:cNvPr id="32" name="Shape 32"/>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33" name="Shape 33"/>
          <p:cNvGrpSpPr/>
          <p:nvPr/>
        </p:nvGrpSpPr>
        <p:grpSpPr>
          <a:xfrm>
            <a:off x="830392" y="1191256"/>
            <a:ext cx="745763" cy="45826"/>
            <a:chOff x="4580561" y="2589004"/>
            <a:chExt cx="1064464" cy="25200"/>
          </a:xfrm>
        </p:grpSpPr>
        <p:sp>
          <p:nvSpPr>
            <p:cNvPr id="34" name="Shape 3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35" name="Shape 3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36" name="Shape 36"/>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37" name="Shape 37"/>
          <p:cNvSpPr txBox="1">
            <a:spLocks noGrp="1"/>
          </p:cNvSpPr>
          <p:nvPr>
            <p:ph type="body" idx="1"/>
          </p:nvPr>
        </p:nvSpPr>
        <p:spPr>
          <a:xfrm>
            <a:off x="729325" y="2078875"/>
            <a:ext cx="37743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8" name="Shape 38"/>
          <p:cNvSpPr txBox="1">
            <a:spLocks noGrp="1"/>
          </p:cNvSpPr>
          <p:nvPr>
            <p:ph type="body" idx="2"/>
          </p:nvPr>
        </p:nvSpPr>
        <p:spPr>
          <a:xfrm>
            <a:off x="4643604" y="2078875"/>
            <a:ext cx="3774300" cy="22611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9" name="Shape 3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0"/>
        <p:cNvGrpSpPr/>
        <p:nvPr/>
      </p:nvGrpSpPr>
      <p:grpSpPr>
        <a:xfrm>
          <a:off x="0" y="0"/>
          <a:ext cx="0" cy="0"/>
          <a:chOff x="0" y="0"/>
          <a:chExt cx="0" cy="0"/>
        </a:xfrm>
      </p:grpSpPr>
      <p:sp>
        <p:nvSpPr>
          <p:cNvPr id="41" name="Shape 41"/>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42" name="Shape 42"/>
          <p:cNvGrpSpPr/>
          <p:nvPr/>
        </p:nvGrpSpPr>
        <p:grpSpPr>
          <a:xfrm>
            <a:off x="830392" y="1191256"/>
            <a:ext cx="745763" cy="45826"/>
            <a:chOff x="4580561" y="2589004"/>
            <a:chExt cx="1064464" cy="25200"/>
          </a:xfrm>
        </p:grpSpPr>
        <p:sp>
          <p:nvSpPr>
            <p:cNvPr id="43" name="Shape 43"/>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44" name="Shape 44"/>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45" name="Shape 45"/>
          <p:cNvSpPr txBox="1">
            <a:spLocks noGrp="1"/>
          </p:cNvSpPr>
          <p:nvPr>
            <p:ph type="title"/>
          </p:nvPr>
        </p:nvSpPr>
        <p:spPr>
          <a:xfrm>
            <a:off x="729450" y="1318650"/>
            <a:ext cx="7688400" cy="5352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46" name="Shape 46"/>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7"/>
        <p:cNvGrpSpPr/>
        <p:nvPr/>
      </p:nvGrpSpPr>
      <p:grpSpPr>
        <a:xfrm>
          <a:off x="0" y="0"/>
          <a:ext cx="0" cy="0"/>
          <a:chOff x="0" y="0"/>
          <a:chExt cx="0" cy="0"/>
        </a:xfrm>
      </p:grpSpPr>
      <p:sp>
        <p:nvSpPr>
          <p:cNvPr id="48" name="Shape 48"/>
          <p:cNvSpPr/>
          <p:nvPr/>
        </p:nvSpPr>
        <p:spPr>
          <a:xfrm>
            <a:off x="0" y="0"/>
            <a:ext cx="9144000" cy="4878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49" name="Shape 49"/>
          <p:cNvGrpSpPr/>
          <p:nvPr/>
        </p:nvGrpSpPr>
        <p:grpSpPr>
          <a:xfrm>
            <a:off x="830392" y="1191256"/>
            <a:ext cx="745763" cy="45826"/>
            <a:chOff x="4580561" y="2589004"/>
            <a:chExt cx="1064464" cy="25200"/>
          </a:xfrm>
        </p:grpSpPr>
        <p:sp>
          <p:nvSpPr>
            <p:cNvPr id="50" name="Shape 50"/>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51" name="Shape 51"/>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52" name="Shape 52"/>
          <p:cNvSpPr txBox="1">
            <a:spLocks noGrp="1"/>
          </p:cNvSpPr>
          <p:nvPr>
            <p:ph type="title"/>
          </p:nvPr>
        </p:nvSpPr>
        <p:spPr>
          <a:xfrm>
            <a:off x="730000" y="1318650"/>
            <a:ext cx="3300900" cy="1381500"/>
          </a:xfrm>
          <a:prstGeom prst="rect">
            <a:avLst/>
          </a:prstGeom>
        </p:spPr>
        <p:txBody>
          <a:bodyPr wrap="square" lIns="91425" tIns="91425" rIns="91425" bIns="91425" anchor="t" anchorCtr="0"/>
          <a:lstStyle>
            <a:lvl1pPr lvl="0">
              <a:spcBef>
                <a:spcPts val="0"/>
              </a:spcBef>
              <a:buClr>
                <a:schemeClr val="dk2"/>
              </a:buClr>
              <a:buSzPct val="100000"/>
              <a:defRPr sz="26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53" name="Shape 53"/>
          <p:cNvSpPr txBox="1">
            <a:spLocks noGrp="1"/>
          </p:cNvSpPr>
          <p:nvPr>
            <p:ph type="body" idx="1"/>
          </p:nvPr>
        </p:nvSpPr>
        <p:spPr>
          <a:xfrm>
            <a:off x="721225" y="2781725"/>
            <a:ext cx="3300900" cy="15975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54" name="Shape 54"/>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accent3"/>
        </a:solidFill>
        <a:effectLst/>
      </p:bgPr>
    </p:bg>
    <p:spTree>
      <p:nvGrpSpPr>
        <p:cNvPr id="1" name="Shape 55"/>
        <p:cNvGrpSpPr/>
        <p:nvPr/>
      </p:nvGrpSpPr>
      <p:grpSpPr>
        <a:xfrm>
          <a:off x="0" y="0"/>
          <a:ext cx="0" cy="0"/>
          <a:chOff x="0" y="0"/>
          <a:chExt cx="0" cy="0"/>
        </a:xfrm>
      </p:grpSpPr>
      <p:grpSp>
        <p:nvGrpSpPr>
          <p:cNvPr id="56" name="Shape 56"/>
          <p:cNvGrpSpPr/>
          <p:nvPr/>
        </p:nvGrpSpPr>
        <p:grpSpPr>
          <a:xfrm>
            <a:off x="830392" y="4169130"/>
            <a:ext cx="745763" cy="45826"/>
            <a:chOff x="4580561" y="2589004"/>
            <a:chExt cx="1064464" cy="25200"/>
          </a:xfrm>
        </p:grpSpPr>
        <p:sp>
          <p:nvSpPr>
            <p:cNvPr id="57" name="Shape 57"/>
            <p:cNvSpPr/>
            <p:nvPr/>
          </p:nvSpPr>
          <p:spPr>
            <a:xfrm rot="-5400000">
              <a:off x="5366325" y="2335504"/>
              <a:ext cx="25200" cy="5322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sp>
          <p:nvSpPr>
            <p:cNvPr id="58" name="Shape 58"/>
            <p:cNvSpPr/>
            <p:nvPr/>
          </p:nvSpPr>
          <p:spPr>
            <a:xfrm rot="-5400000">
              <a:off x="4836311" y="2333254"/>
              <a:ext cx="25200" cy="536700"/>
            </a:xfrm>
            <a:prstGeom prst="rect">
              <a:avLst/>
            </a:prstGeom>
            <a:solidFill>
              <a:schemeClr val="lt1"/>
            </a:solidFill>
            <a:ln>
              <a:noFill/>
            </a:ln>
          </p:spPr>
          <p:txBody>
            <a:bodyPr wrap="square" lIns="91425" tIns="91425" rIns="91425" bIns="91425" anchor="ctr" anchorCtr="0">
              <a:noAutofit/>
            </a:bodyPr>
            <a:lstStyle/>
            <a:p>
              <a:pPr lvl="0">
                <a:spcBef>
                  <a:spcPts val="0"/>
                </a:spcBef>
                <a:buNone/>
              </a:pPr>
              <a:endParaRPr/>
            </a:p>
          </p:txBody>
        </p:sp>
      </p:grpSp>
      <p:sp>
        <p:nvSpPr>
          <p:cNvPr id="59" name="Shape 59"/>
          <p:cNvSpPr txBox="1">
            <a:spLocks noGrp="1"/>
          </p:cNvSpPr>
          <p:nvPr>
            <p:ph type="title"/>
          </p:nvPr>
        </p:nvSpPr>
        <p:spPr>
          <a:xfrm>
            <a:off x="729450" y="864300"/>
            <a:ext cx="7021200" cy="2985000"/>
          </a:xfrm>
          <a:prstGeom prst="rect">
            <a:avLst/>
          </a:prstGeom>
        </p:spPr>
        <p:txBody>
          <a:bodyPr wrap="square" lIns="91425" tIns="91425" rIns="91425" bIns="91425" anchor="ctr" anchorCtr="0"/>
          <a:lstStyle>
            <a:lvl1pPr lvl="0">
              <a:spcBef>
                <a:spcPts val="0"/>
              </a:spcBef>
              <a:buClr>
                <a:schemeClr val="lt1"/>
              </a:buClr>
              <a:buSzPct val="100000"/>
              <a:defRPr sz="3600">
                <a:solidFill>
                  <a:schemeClr val="lt1"/>
                </a:solidFill>
              </a:defRPr>
            </a:lvl1pPr>
            <a:lvl2pPr lvl="1">
              <a:spcBef>
                <a:spcPts val="0"/>
              </a:spcBef>
              <a:buClr>
                <a:schemeClr val="lt1"/>
              </a:buClr>
              <a:buSzPct val="100000"/>
              <a:defRPr sz="3600">
                <a:solidFill>
                  <a:schemeClr val="lt1"/>
                </a:solidFill>
              </a:defRPr>
            </a:lvl2pPr>
            <a:lvl3pPr lvl="2">
              <a:spcBef>
                <a:spcPts val="0"/>
              </a:spcBef>
              <a:buClr>
                <a:schemeClr val="lt1"/>
              </a:buClr>
              <a:buSzPct val="100000"/>
              <a:defRPr sz="3600">
                <a:solidFill>
                  <a:schemeClr val="lt1"/>
                </a:solidFill>
              </a:defRPr>
            </a:lvl3pPr>
            <a:lvl4pPr lvl="3">
              <a:spcBef>
                <a:spcPts val="0"/>
              </a:spcBef>
              <a:buClr>
                <a:schemeClr val="lt1"/>
              </a:buClr>
              <a:buSzPct val="100000"/>
              <a:defRPr sz="3600">
                <a:solidFill>
                  <a:schemeClr val="lt1"/>
                </a:solidFill>
              </a:defRPr>
            </a:lvl4pPr>
            <a:lvl5pPr lvl="4">
              <a:spcBef>
                <a:spcPts val="0"/>
              </a:spcBef>
              <a:buClr>
                <a:schemeClr val="lt1"/>
              </a:buClr>
              <a:buSzPct val="100000"/>
              <a:defRPr sz="3600">
                <a:solidFill>
                  <a:schemeClr val="lt1"/>
                </a:solidFill>
              </a:defRPr>
            </a:lvl5pPr>
            <a:lvl6pPr lvl="5">
              <a:spcBef>
                <a:spcPts val="0"/>
              </a:spcBef>
              <a:buClr>
                <a:schemeClr val="lt1"/>
              </a:buClr>
              <a:buSzPct val="100000"/>
              <a:defRPr sz="3600">
                <a:solidFill>
                  <a:schemeClr val="lt1"/>
                </a:solidFill>
              </a:defRPr>
            </a:lvl6pPr>
            <a:lvl7pPr lvl="6">
              <a:spcBef>
                <a:spcPts val="0"/>
              </a:spcBef>
              <a:buClr>
                <a:schemeClr val="lt1"/>
              </a:buClr>
              <a:buSzPct val="100000"/>
              <a:defRPr sz="3600">
                <a:solidFill>
                  <a:schemeClr val="lt1"/>
                </a:solidFill>
              </a:defRPr>
            </a:lvl7pPr>
            <a:lvl8pPr lvl="7">
              <a:spcBef>
                <a:spcPts val="0"/>
              </a:spcBef>
              <a:buClr>
                <a:schemeClr val="lt1"/>
              </a:buClr>
              <a:buSzPct val="100000"/>
              <a:defRPr sz="3600">
                <a:solidFill>
                  <a:schemeClr val="lt1"/>
                </a:solidFill>
              </a:defRPr>
            </a:lvl8pPr>
            <a:lvl9pPr lvl="8">
              <a:spcBef>
                <a:spcPts val="0"/>
              </a:spcBef>
              <a:buClr>
                <a:schemeClr val="lt1"/>
              </a:buClr>
              <a:buSzPct val="100000"/>
              <a:defRPr sz="3600">
                <a:solidFill>
                  <a:schemeClr val="lt1"/>
                </a:solidFill>
              </a:defRPr>
            </a:lvl9pPr>
          </a:lstStyle>
          <a:p>
            <a:endParaRPr/>
          </a:p>
        </p:txBody>
      </p:sp>
      <p:sp>
        <p:nvSpPr>
          <p:cNvPr id="60" name="Shape 60"/>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solidFill>
                  <a:schemeClr val="lt1"/>
                </a:solidFill>
              </a:rPr>
              <a:t>‹#›</a:t>
            </a:fld>
            <a:endParaRPr lang="zh-C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61"/>
        <p:cNvGrpSpPr/>
        <p:nvPr/>
      </p:nvGrpSpPr>
      <p:grpSpPr>
        <a:xfrm>
          <a:off x="0" y="0"/>
          <a:ext cx="0" cy="0"/>
          <a:chOff x="0" y="0"/>
          <a:chExt cx="0" cy="0"/>
        </a:xfrm>
      </p:grpSpPr>
      <p:sp>
        <p:nvSpPr>
          <p:cNvPr id="62" name="Shape 62"/>
          <p:cNvSpPr/>
          <p:nvPr/>
        </p:nvSpPr>
        <p:spPr>
          <a:xfrm>
            <a:off x="0" y="0"/>
            <a:ext cx="3374400" cy="5143500"/>
          </a:xfrm>
          <a:prstGeom prst="rect">
            <a:avLst/>
          </a:prstGeom>
          <a:solidFill>
            <a:schemeClr val="lt2"/>
          </a:solidFill>
          <a:ln>
            <a:noFill/>
          </a:ln>
        </p:spPr>
        <p:txBody>
          <a:bodyPr wrap="square" lIns="91425" tIns="91425" rIns="91425" bIns="91425" anchor="ctr" anchorCtr="0">
            <a:noAutofit/>
          </a:bodyPr>
          <a:lstStyle/>
          <a:p>
            <a:pPr lvl="0">
              <a:spcBef>
                <a:spcPts val="0"/>
              </a:spcBef>
              <a:buNone/>
            </a:pPr>
            <a:endParaRPr/>
          </a:p>
        </p:txBody>
      </p:sp>
      <p:grpSp>
        <p:nvGrpSpPr>
          <p:cNvPr id="63" name="Shape 63"/>
          <p:cNvGrpSpPr/>
          <p:nvPr/>
        </p:nvGrpSpPr>
        <p:grpSpPr>
          <a:xfrm>
            <a:off x="296992" y="1191256"/>
            <a:ext cx="745763" cy="45826"/>
            <a:chOff x="4580561" y="2589004"/>
            <a:chExt cx="1064464" cy="25200"/>
          </a:xfrm>
        </p:grpSpPr>
        <p:sp>
          <p:nvSpPr>
            <p:cNvPr id="64" name="Shape 64"/>
            <p:cNvSpPr/>
            <p:nvPr/>
          </p:nvSpPr>
          <p:spPr>
            <a:xfrm rot="-5400000">
              <a:off x="5366325" y="2335504"/>
              <a:ext cx="25200" cy="532200"/>
            </a:xfrm>
            <a:prstGeom prst="rect">
              <a:avLst/>
            </a:prstGeom>
            <a:solidFill>
              <a:schemeClr val="accent3"/>
            </a:solidFill>
            <a:ln>
              <a:noFill/>
            </a:ln>
          </p:spPr>
          <p:txBody>
            <a:bodyPr wrap="square" lIns="91425" tIns="91425" rIns="91425" bIns="91425" anchor="ctr" anchorCtr="0">
              <a:noAutofit/>
            </a:bodyPr>
            <a:lstStyle/>
            <a:p>
              <a:pPr lvl="0">
                <a:spcBef>
                  <a:spcPts val="0"/>
                </a:spcBef>
                <a:buNone/>
              </a:pPr>
              <a:endParaRPr/>
            </a:p>
          </p:txBody>
        </p:sp>
        <p:sp>
          <p:nvSpPr>
            <p:cNvPr id="65" name="Shape 65"/>
            <p:cNvSpPr/>
            <p:nvPr/>
          </p:nvSpPr>
          <p:spPr>
            <a:xfrm rot="-5400000">
              <a:off x="4836311" y="2333254"/>
              <a:ext cx="25200" cy="536700"/>
            </a:xfrm>
            <a:prstGeom prst="rect">
              <a:avLst/>
            </a:prstGeom>
            <a:solidFill>
              <a:schemeClr val="dk1"/>
            </a:solidFill>
            <a:ln>
              <a:noFill/>
            </a:ln>
          </p:spPr>
          <p:txBody>
            <a:bodyPr wrap="square" lIns="91425" tIns="91425" rIns="91425" bIns="91425" anchor="ctr" anchorCtr="0">
              <a:noAutofit/>
            </a:bodyPr>
            <a:lstStyle/>
            <a:p>
              <a:pPr lvl="0">
                <a:spcBef>
                  <a:spcPts val="0"/>
                </a:spcBef>
                <a:buNone/>
              </a:pPr>
              <a:endParaRPr/>
            </a:p>
          </p:txBody>
        </p:sp>
      </p:grpSp>
      <p:sp>
        <p:nvSpPr>
          <p:cNvPr id="66" name="Shape 66"/>
          <p:cNvSpPr txBox="1">
            <a:spLocks noGrp="1"/>
          </p:cNvSpPr>
          <p:nvPr>
            <p:ph type="title"/>
          </p:nvPr>
        </p:nvSpPr>
        <p:spPr>
          <a:xfrm>
            <a:off x="297000" y="1352625"/>
            <a:ext cx="2396400" cy="1687200"/>
          </a:xfrm>
          <a:prstGeom prst="rect">
            <a:avLst/>
          </a:prstGeom>
        </p:spPr>
        <p:txBody>
          <a:bodyPr wrap="square" lIns="91425" tIns="91425" rIns="91425" bIns="91425" anchor="t" anchorCtr="0"/>
          <a:lstStyle>
            <a:lvl1pPr lvl="0">
              <a:spcBef>
                <a:spcPts val="0"/>
              </a:spcBef>
              <a:buClr>
                <a:schemeClr val="dk2"/>
              </a:buClr>
              <a:buSzPct val="100000"/>
              <a:defRPr sz="2200">
                <a:solidFill>
                  <a:schemeClr val="dk2"/>
                </a:solidFill>
              </a:defRPr>
            </a:lvl1pPr>
            <a:lvl2pPr lvl="1">
              <a:spcBef>
                <a:spcPts val="0"/>
              </a:spcBef>
              <a:buClr>
                <a:schemeClr val="dk2"/>
              </a:buClr>
              <a:buSzPct val="100000"/>
              <a:defRPr sz="2600">
                <a:solidFill>
                  <a:schemeClr val="dk2"/>
                </a:solidFill>
              </a:defRPr>
            </a:lvl2pPr>
            <a:lvl3pPr lvl="2">
              <a:spcBef>
                <a:spcPts val="0"/>
              </a:spcBef>
              <a:buClr>
                <a:schemeClr val="dk2"/>
              </a:buClr>
              <a:buSzPct val="100000"/>
              <a:defRPr sz="2600">
                <a:solidFill>
                  <a:schemeClr val="dk2"/>
                </a:solidFill>
              </a:defRPr>
            </a:lvl3pPr>
            <a:lvl4pPr lvl="3">
              <a:spcBef>
                <a:spcPts val="0"/>
              </a:spcBef>
              <a:buClr>
                <a:schemeClr val="dk2"/>
              </a:buClr>
              <a:buSzPct val="100000"/>
              <a:defRPr sz="2600">
                <a:solidFill>
                  <a:schemeClr val="dk2"/>
                </a:solidFill>
              </a:defRPr>
            </a:lvl4pPr>
            <a:lvl5pPr lvl="4">
              <a:spcBef>
                <a:spcPts val="0"/>
              </a:spcBef>
              <a:buClr>
                <a:schemeClr val="dk2"/>
              </a:buClr>
              <a:buSzPct val="100000"/>
              <a:defRPr sz="2600">
                <a:solidFill>
                  <a:schemeClr val="dk2"/>
                </a:solidFill>
              </a:defRPr>
            </a:lvl5pPr>
            <a:lvl6pPr lvl="5">
              <a:spcBef>
                <a:spcPts val="0"/>
              </a:spcBef>
              <a:buClr>
                <a:schemeClr val="dk2"/>
              </a:buClr>
              <a:buSzPct val="100000"/>
              <a:defRPr sz="2600">
                <a:solidFill>
                  <a:schemeClr val="dk2"/>
                </a:solidFill>
              </a:defRPr>
            </a:lvl6pPr>
            <a:lvl7pPr lvl="6">
              <a:spcBef>
                <a:spcPts val="0"/>
              </a:spcBef>
              <a:buClr>
                <a:schemeClr val="dk2"/>
              </a:buClr>
              <a:buSzPct val="100000"/>
              <a:defRPr sz="2600">
                <a:solidFill>
                  <a:schemeClr val="dk2"/>
                </a:solidFill>
              </a:defRPr>
            </a:lvl7pPr>
            <a:lvl8pPr lvl="7">
              <a:spcBef>
                <a:spcPts val="0"/>
              </a:spcBef>
              <a:buClr>
                <a:schemeClr val="dk2"/>
              </a:buClr>
              <a:buSzPct val="100000"/>
              <a:defRPr sz="2600">
                <a:solidFill>
                  <a:schemeClr val="dk2"/>
                </a:solidFill>
              </a:defRPr>
            </a:lvl8pPr>
            <a:lvl9pPr lvl="8">
              <a:spcBef>
                <a:spcPts val="0"/>
              </a:spcBef>
              <a:buClr>
                <a:schemeClr val="dk2"/>
              </a:buClr>
              <a:buSzPct val="100000"/>
              <a:defRPr sz="2600">
                <a:solidFill>
                  <a:schemeClr val="dk2"/>
                </a:solidFill>
              </a:defRPr>
            </a:lvl9pPr>
          </a:lstStyle>
          <a:p>
            <a:endParaRPr/>
          </a:p>
        </p:txBody>
      </p:sp>
      <p:sp>
        <p:nvSpPr>
          <p:cNvPr id="67" name="Shape 67"/>
          <p:cNvSpPr txBox="1">
            <a:spLocks noGrp="1"/>
          </p:cNvSpPr>
          <p:nvPr>
            <p:ph type="subTitle" idx="1"/>
          </p:nvPr>
        </p:nvSpPr>
        <p:spPr>
          <a:xfrm>
            <a:off x="378300" y="3155375"/>
            <a:ext cx="2396400" cy="759000"/>
          </a:xfrm>
          <a:prstGeom prst="rect">
            <a:avLst/>
          </a:prstGeom>
        </p:spPr>
        <p:txBody>
          <a:bodyPr wrap="square" lIns="91425" tIns="91425" rIns="91425" bIns="91425" anchor="t" anchorCtr="0"/>
          <a:lstStyle>
            <a:lvl1pPr lvl="0">
              <a:lnSpc>
                <a:spcPct val="100000"/>
              </a:lnSpc>
              <a:spcBef>
                <a:spcPts val="0"/>
              </a:spcBef>
              <a:spcAft>
                <a:spcPts val="0"/>
              </a:spcAft>
              <a:buSzPct val="100000"/>
              <a:buNone/>
              <a:defRPr sz="1600"/>
            </a:lvl1pPr>
            <a:lvl2pPr lvl="1">
              <a:lnSpc>
                <a:spcPct val="100000"/>
              </a:lnSpc>
              <a:spcBef>
                <a:spcPts val="0"/>
              </a:spcBef>
              <a:spcAft>
                <a:spcPts val="0"/>
              </a:spcAft>
              <a:buSzPct val="100000"/>
              <a:buNone/>
              <a:defRPr sz="1600"/>
            </a:lvl2pPr>
            <a:lvl3pPr lvl="2">
              <a:lnSpc>
                <a:spcPct val="100000"/>
              </a:lnSpc>
              <a:spcBef>
                <a:spcPts val="0"/>
              </a:spcBef>
              <a:spcAft>
                <a:spcPts val="0"/>
              </a:spcAft>
              <a:buSzPct val="100000"/>
              <a:buNone/>
              <a:defRPr sz="1600"/>
            </a:lvl3pPr>
            <a:lvl4pPr lvl="3">
              <a:lnSpc>
                <a:spcPct val="100000"/>
              </a:lnSpc>
              <a:spcBef>
                <a:spcPts val="0"/>
              </a:spcBef>
              <a:spcAft>
                <a:spcPts val="0"/>
              </a:spcAft>
              <a:buSzPct val="100000"/>
              <a:buNone/>
              <a:defRPr sz="1600"/>
            </a:lvl4pPr>
            <a:lvl5pPr lvl="4">
              <a:lnSpc>
                <a:spcPct val="100000"/>
              </a:lnSpc>
              <a:spcBef>
                <a:spcPts val="0"/>
              </a:spcBef>
              <a:spcAft>
                <a:spcPts val="0"/>
              </a:spcAft>
              <a:buSzPct val="100000"/>
              <a:buNone/>
              <a:defRPr sz="1600"/>
            </a:lvl5pPr>
            <a:lvl6pPr lvl="5">
              <a:lnSpc>
                <a:spcPct val="100000"/>
              </a:lnSpc>
              <a:spcBef>
                <a:spcPts val="0"/>
              </a:spcBef>
              <a:spcAft>
                <a:spcPts val="0"/>
              </a:spcAft>
              <a:buSzPct val="100000"/>
              <a:buNone/>
              <a:defRPr sz="1600"/>
            </a:lvl6pPr>
            <a:lvl7pPr lvl="6">
              <a:lnSpc>
                <a:spcPct val="100000"/>
              </a:lnSpc>
              <a:spcBef>
                <a:spcPts val="0"/>
              </a:spcBef>
              <a:spcAft>
                <a:spcPts val="0"/>
              </a:spcAft>
              <a:buSzPct val="100000"/>
              <a:buNone/>
              <a:defRPr sz="1600"/>
            </a:lvl7pPr>
            <a:lvl8pPr lvl="7">
              <a:lnSpc>
                <a:spcPct val="100000"/>
              </a:lnSpc>
              <a:spcBef>
                <a:spcPts val="0"/>
              </a:spcBef>
              <a:spcAft>
                <a:spcPts val="0"/>
              </a:spcAft>
              <a:buSzPct val="100000"/>
              <a:buNone/>
              <a:defRPr sz="1600"/>
            </a:lvl8pPr>
            <a:lvl9pPr lvl="8">
              <a:lnSpc>
                <a:spcPct val="100000"/>
              </a:lnSpc>
              <a:spcBef>
                <a:spcPts val="0"/>
              </a:spcBef>
              <a:spcAft>
                <a:spcPts val="0"/>
              </a:spcAft>
              <a:buSzPct val="100000"/>
              <a:buNone/>
              <a:defRPr sz="1600"/>
            </a:lvl9pPr>
          </a:lstStyle>
          <a:p>
            <a:endParaRPr/>
          </a:p>
        </p:txBody>
      </p:sp>
      <p:sp>
        <p:nvSpPr>
          <p:cNvPr id="68" name="Shape 68"/>
          <p:cNvSpPr txBox="1">
            <a:spLocks noGrp="1"/>
          </p:cNvSpPr>
          <p:nvPr>
            <p:ph type="body" idx="2"/>
          </p:nvPr>
        </p:nvSpPr>
        <p:spPr>
          <a:xfrm>
            <a:off x="5174225" y="1352625"/>
            <a:ext cx="3374400" cy="3025500"/>
          </a:xfrm>
          <a:prstGeom prst="rect">
            <a:avLst/>
          </a:prstGeom>
        </p:spPr>
        <p:txBody>
          <a:bodyPr wrap="square"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69" name="Shape 69"/>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70"/>
        <p:cNvGrpSpPr/>
        <p:nvPr/>
      </p:nvGrpSpPr>
      <p:grpSpPr>
        <a:xfrm>
          <a:off x="0" y="0"/>
          <a:ext cx="0" cy="0"/>
          <a:chOff x="0" y="0"/>
          <a:chExt cx="0" cy="0"/>
        </a:xfrm>
      </p:grpSpPr>
      <p:sp>
        <p:nvSpPr>
          <p:cNvPr id="71" name="Shape 71"/>
          <p:cNvSpPr txBox="1">
            <a:spLocks noGrp="1"/>
          </p:cNvSpPr>
          <p:nvPr>
            <p:ph type="body" idx="1"/>
          </p:nvPr>
        </p:nvSpPr>
        <p:spPr>
          <a:xfrm>
            <a:off x="724950" y="4372551"/>
            <a:ext cx="7697400" cy="460500"/>
          </a:xfrm>
          <a:prstGeom prst="rect">
            <a:avLst/>
          </a:prstGeom>
        </p:spPr>
        <p:txBody>
          <a:bodyPr wrap="square" lIns="91425" tIns="91425" rIns="91425" bIns="91425" anchor="ctr" anchorCtr="0"/>
          <a:lstStyle>
            <a:lvl1pPr lvl="0">
              <a:lnSpc>
                <a:spcPct val="100000"/>
              </a:lnSpc>
              <a:spcBef>
                <a:spcPts val="0"/>
              </a:spcBef>
              <a:spcAft>
                <a:spcPts val="0"/>
              </a:spcAft>
              <a:buNone/>
              <a:defRPr/>
            </a:lvl1pPr>
          </a:lstStyle>
          <a:p>
            <a:endParaRPr/>
          </a:p>
        </p:txBody>
      </p:sp>
      <p:sp>
        <p:nvSpPr>
          <p:cNvPr id="72" name="Shape 72"/>
          <p:cNvSpPr txBox="1">
            <a:spLocks noGrp="1"/>
          </p:cNvSpPr>
          <p:nvPr>
            <p:ph type="sldNum" idx="12"/>
          </p:nvPr>
        </p:nvSpPr>
        <p:spPr>
          <a:xfrm>
            <a:off x="8536302" y="4749851"/>
            <a:ext cx="548700" cy="393600"/>
          </a:xfrm>
          <a:prstGeom prst="rect">
            <a:avLst/>
          </a:prstGeom>
        </p:spPr>
        <p:txBody>
          <a:bodyPr wrap="square" lIns="91425" tIns="91425" rIns="91425" bIns="91425" anchor="ctr" anchorCtr="0">
            <a:noAutofit/>
          </a:bodyPr>
          <a:lstStyle/>
          <a:p>
            <a:pPr lvl="0">
              <a:spcBef>
                <a:spcPts val="0"/>
              </a:spcBef>
              <a:buNone/>
            </a:pPr>
            <a:fld id="{00000000-1234-1234-1234-123412341234}" type="slidenum">
              <a:rPr lang="zh-CN"/>
              <a:t>‹#›</a:t>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13" Type="http://schemas.openxmlformats.org/officeDocument/2006/relationships/slideLayout" Target="../slideLayouts/slideLayout26.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slideLayout" Target="../slideLayouts/slideLayout25.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 Id="rId1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lvl="0">
              <a:spcBef>
                <a:spcPts val="0"/>
              </a:spcBef>
              <a:buSzPct val="100000"/>
              <a:buFont typeface="Raleway"/>
              <a:buNone/>
              <a:defRPr sz="2800" b="1">
                <a:latin typeface="Raleway"/>
                <a:ea typeface="Raleway"/>
                <a:cs typeface="Raleway"/>
                <a:sym typeface="Raleway"/>
              </a:defRPr>
            </a:lvl1pPr>
            <a:lvl2pPr lvl="1">
              <a:spcBef>
                <a:spcPts val="0"/>
              </a:spcBef>
              <a:buSzPct val="100000"/>
              <a:buFont typeface="Raleway"/>
              <a:buNone/>
              <a:defRPr sz="2800" b="1">
                <a:latin typeface="Raleway"/>
                <a:ea typeface="Raleway"/>
                <a:cs typeface="Raleway"/>
                <a:sym typeface="Raleway"/>
              </a:defRPr>
            </a:lvl2pPr>
            <a:lvl3pPr lvl="2">
              <a:spcBef>
                <a:spcPts val="0"/>
              </a:spcBef>
              <a:buSzPct val="100000"/>
              <a:buFont typeface="Raleway"/>
              <a:buNone/>
              <a:defRPr sz="2800" b="1">
                <a:latin typeface="Raleway"/>
                <a:ea typeface="Raleway"/>
                <a:cs typeface="Raleway"/>
                <a:sym typeface="Raleway"/>
              </a:defRPr>
            </a:lvl3pPr>
            <a:lvl4pPr lvl="3">
              <a:spcBef>
                <a:spcPts val="0"/>
              </a:spcBef>
              <a:buSzPct val="100000"/>
              <a:buFont typeface="Raleway"/>
              <a:buNone/>
              <a:defRPr sz="2800" b="1">
                <a:latin typeface="Raleway"/>
                <a:ea typeface="Raleway"/>
                <a:cs typeface="Raleway"/>
                <a:sym typeface="Raleway"/>
              </a:defRPr>
            </a:lvl4pPr>
            <a:lvl5pPr lvl="4">
              <a:spcBef>
                <a:spcPts val="0"/>
              </a:spcBef>
              <a:buSzPct val="100000"/>
              <a:buFont typeface="Raleway"/>
              <a:buNone/>
              <a:defRPr sz="2800" b="1">
                <a:latin typeface="Raleway"/>
                <a:ea typeface="Raleway"/>
                <a:cs typeface="Raleway"/>
                <a:sym typeface="Raleway"/>
              </a:defRPr>
            </a:lvl5pPr>
            <a:lvl6pPr lvl="5">
              <a:spcBef>
                <a:spcPts val="0"/>
              </a:spcBef>
              <a:buSzPct val="100000"/>
              <a:buFont typeface="Raleway"/>
              <a:buNone/>
              <a:defRPr sz="2800" b="1">
                <a:latin typeface="Raleway"/>
                <a:ea typeface="Raleway"/>
                <a:cs typeface="Raleway"/>
                <a:sym typeface="Raleway"/>
              </a:defRPr>
            </a:lvl6pPr>
            <a:lvl7pPr lvl="6">
              <a:spcBef>
                <a:spcPts val="0"/>
              </a:spcBef>
              <a:buSzPct val="100000"/>
              <a:buFont typeface="Raleway"/>
              <a:buNone/>
              <a:defRPr sz="2800" b="1">
                <a:latin typeface="Raleway"/>
                <a:ea typeface="Raleway"/>
                <a:cs typeface="Raleway"/>
                <a:sym typeface="Raleway"/>
              </a:defRPr>
            </a:lvl7pPr>
            <a:lvl8pPr lvl="7">
              <a:spcBef>
                <a:spcPts val="0"/>
              </a:spcBef>
              <a:buSzPct val="100000"/>
              <a:buFont typeface="Raleway"/>
              <a:buNone/>
              <a:defRPr sz="2800" b="1">
                <a:latin typeface="Raleway"/>
                <a:ea typeface="Raleway"/>
                <a:cs typeface="Raleway"/>
                <a:sym typeface="Raleway"/>
              </a:defRPr>
            </a:lvl8pPr>
            <a:lvl9pPr lvl="8">
              <a:spcBef>
                <a:spcPts val="0"/>
              </a:spcBef>
              <a:buSzPct val="100000"/>
              <a:buFont typeface="Raleway"/>
              <a:buNone/>
              <a:defRPr sz="2800" b="1">
                <a:latin typeface="Raleway"/>
                <a:ea typeface="Raleway"/>
                <a:cs typeface="Raleway"/>
                <a:sym typeface="Raleway"/>
              </a:defRPr>
            </a:lvl9pPr>
          </a:lstStyle>
          <a:p>
            <a:endParaRPr/>
          </a:p>
        </p:txBody>
      </p:sp>
      <p:sp>
        <p:nvSpPr>
          <p:cNvPr id="7" name="Shape 7"/>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lvl="0">
              <a:lnSpc>
                <a:spcPct val="115000"/>
              </a:lnSpc>
              <a:spcBef>
                <a:spcPts val="0"/>
              </a:spcBef>
              <a:spcAft>
                <a:spcPts val="1600"/>
              </a:spcAft>
              <a:buClr>
                <a:schemeClr val="accent1"/>
              </a:buClr>
              <a:buSzPct val="100000"/>
              <a:buFont typeface="Lato"/>
              <a:buChar char="●"/>
              <a:defRPr sz="1300">
                <a:solidFill>
                  <a:schemeClr val="accent1"/>
                </a:solidFill>
                <a:latin typeface="Lato"/>
                <a:ea typeface="Lato"/>
                <a:cs typeface="Lato"/>
                <a:sym typeface="Lato"/>
              </a:defRPr>
            </a:lvl1pPr>
            <a:lvl2pPr lvl="1">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2pPr>
            <a:lvl3pPr lvl="2">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3pPr>
            <a:lvl4pPr lvl="3">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4pPr>
            <a:lvl5pPr lvl="4">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5pPr>
            <a:lvl6pPr lvl="5">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6pPr>
            <a:lvl7pPr lvl="6">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7pPr>
            <a:lvl8pPr lvl="7">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8pPr>
            <a:lvl9pPr lvl="8">
              <a:lnSpc>
                <a:spcPct val="115000"/>
              </a:lnSpc>
              <a:spcBef>
                <a:spcPts val="0"/>
              </a:spcBef>
              <a:spcAft>
                <a:spcPts val="1600"/>
              </a:spcAft>
              <a:buClr>
                <a:schemeClr val="accent1"/>
              </a:buClr>
              <a:buSzPct val="100000"/>
              <a:buFont typeface="Lato"/>
              <a:buChar char="■"/>
              <a:defRPr sz="1100">
                <a:solidFill>
                  <a:schemeClr val="accent1"/>
                </a:solidFill>
                <a:latin typeface="Lato"/>
                <a:ea typeface="Lato"/>
                <a:cs typeface="Lato"/>
                <a:sym typeface="Lato"/>
              </a:defRPr>
            </a:lvl9pPr>
          </a:lstStyle>
          <a:p>
            <a:endParaRPr/>
          </a:p>
        </p:txBody>
      </p:sp>
      <p:sp>
        <p:nvSpPr>
          <p:cNvPr id="8" name="Shape 8"/>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lvl="0" algn="r">
              <a:spcBef>
                <a:spcPts val="0"/>
              </a:spcBef>
              <a:buNone/>
            </a:pPr>
            <a:fld id="{00000000-1234-1234-1234-123412341234}" type="slidenum">
              <a:rPr lang="zh-CN" sz="1000">
                <a:solidFill>
                  <a:schemeClr val="accent1"/>
                </a:solidFill>
                <a:latin typeface="Lato"/>
                <a:ea typeface="Lato"/>
                <a:cs typeface="Lato"/>
                <a:sym typeface="Lato"/>
              </a:rPr>
              <a:t>‹#›</a:t>
            </a:fld>
            <a:endParaRPr lang="zh-CN" sz="1000">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311700" y="445025"/>
            <a:ext cx="8520600" cy="572700"/>
          </a:xfrm>
          <a:prstGeom prst="rect">
            <a:avLst/>
          </a:prstGeom>
          <a:noFill/>
          <a:ln>
            <a:noFill/>
          </a:ln>
        </p:spPr>
        <p:txBody>
          <a:bodyPr wrap="square" lIns="91425" tIns="91425" rIns="91425" bIns="91425" anchor="t" anchorCtr="0"/>
          <a:lstStyle>
            <a:lvl1pPr marL="0" marR="0" lvl="0" indent="0" algn="l" rtl="0">
              <a:lnSpc>
                <a:spcPct val="100000"/>
              </a:lnSpc>
              <a:spcBef>
                <a:spcPts val="0"/>
              </a:spcBef>
              <a:spcAft>
                <a:spcPts val="0"/>
              </a:spcAft>
              <a:buClr>
                <a:srgbClr val="000000"/>
              </a:buClr>
              <a:buSzPct val="100000"/>
              <a:buFont typeface="Raleway"/>
              <a:buNone/>
              <a:defRPr sz="2800" b="1" i="0" u="none" strike="noStrike" cap="none">
                <a:solidFill>
                  <a:srgbClr val="000000"/>
                </a:solidFill>
                <a:latin typeface="Raleway"/>
                <a:ea typeface="Raleway"/>
                <a:cs typeface="Raleway"/>
                <a:sym typeface="Raleway"/>
              </a:defRPr>
            </a:lvl1pPr>
            <a:lvl2pPr lvl="1" indent="0">
              <a:spcBef>
                <a:spcPts val="0"/>
              </a:spcBef>
              <a:buSzPct val="100000"/>
              <a:buFont typeface="Raleway"/>
              <a:buNone/>
              <a:defRPr sz="2800" b="1">
                <a:latin typeface="Raleway"/>
                <a:ea typeface="Raleway"/>
                <a:cs typeface="Raleway"/>
                <a:sym typeface="Raleway"/>
              </a:defRPr>
            </a:lvl2pPr>
            <a:lvl3pPr lvl="2" indent="0">
              <a:spcBef>
                <a:spcPts val="0"/>
              </a:spcBef>
              <a:buSzPct val="100000"/>
              <a:buFont typeface="Raleway"/>
              <a:buNone/>
              <a:defRPr sz="2800" b="1">
                <a:latin typeface="Raleway"/>
                <a:ea typeface="Raleway"/>
                <a:cs typeface="Raleway"/>
                <a:sym typeface="Raleway"/>
              </a:defRPr>
            </a:lvl3pPr>
            <a:lvl4pPr lvl="3" indent="0">
              <a:spcBef>
                <a:spcPts val="0"/>
              </a:spcBef>
              <a:buSzPct val="100000"/>
              <a:buFont typeface="Raleway"/>
              <a:buNone/>
              <a:defRPr sz="2800" b="1">
                <a:latin typeface="Raleway"/>
                <a:ea typeface="Raleway"/>
                <a:cs typeface="Raleway"/>
                <a:sym typeface="Raleway"/>
              </a:defRPr>
            </a:lvl4pPr>
            <a:lvl5pPr lvl="4" indent="0">
              <a:spcBef>
                <a:spcPts val="0"/>
              </a:spcBef>
              <a:buSzPct val="100000"/>
              <a:buFont typeface="Raleway"/>
              <a:buNone/>
              <a:defRPr sz="2800" b="1">
                <a:latin typeface="Raleway"/>
                <a:ea typeface="Raleway"/>
                <a:cs typeface="Raleway"/>
                <a:sym typeface="Raleway"/>
              </a:defRPr>
            </a:lvl5pPr>
            <a:lvl6pPr lvl="5" indent="0">
              <a:spcBef>
                <a:spcPts val="0"/>
              </a:spcBef>
              <a:buSzPct val="100000"/>
              <a:buFont typeface="Raleway"/>
              <a:buNone/>
              <a:defRPr sz="2800" b="1">
                <a:latin typeface="Raleway"/>
                <a:ea typeface="Raleway"/>
                <a:cs typeface="Raleway"/>
                <a:sym typeface="Raleway"/>
              </a:defRPr>
            </a:lvl6pPr>
            <a:lvl7pPr lvl="6" indent="0">
              <a:spcBef>
                <a:spcPts val="0"/>
              </a:spcBef>
              <a:buSzPct val="100000"/>
              <a:buFont typeface="Raleway"/>
              <a:buNone/>
              <a:defRPr sz="2800" b="1">
                <a:latin typeface="Raleway"/>
                <a:ea typeface="Raleway"/>
                <a:cs typeface="Raleway"/>
                <a:sym typeface="Raleway"/>
              </a:defRPr>
            </a:lvl7pPr>
            <a:lvl8pPr lvl="7" indent="0">
              <a:spcBef>
                <a:spcPts val="0"/>
              </a:spcBef>
              <a:buSzPct val="100000"/>
              <a:buFont typeface="Raleway"/>
              <a:buNone/>
              <a:defRPr sz="2800" b="1">
                <a:latin typeface="Raleway"/>
                <a:ea typeface="Raleway"/>
                <a:cs typeface="Raleway"/>
                <a:sym typeface="Raleway"/>
              </a:defRPr>
            </a:lvl8pPr>
            <a:lvl9pPr lvl="8" indent="0">
              <a:spcBef>
                <a:spcPts val="0"/>
              </a:spcBef>
              <a:buSzPct val="100000"/>
              <a:buFont typeface="Raleway"/>
              <a:buNone/>
              <a:defRPr sz="2800" b="1">
                <a:latin typeface="Raleway"/>
                <a:ea typeface="Raleway"/>
                <a:cs typeface="Raleway"/>
                <a:sym typeface="Raleway"/>
              </a:defRPr>
            </a:lvl9pPr>
          </a:lstStyle>
          <a:p>
            <a:endParaRPr/>
          </a:p>
        </p:txBody>
      </p:sp>
      <p:sp>
        <p:nvSpPr>
          <p:cNvPr id="101" name="Shape 101"/>
          <p:cNvSpPr txBox="1">
            <a:spLocks noGrp="1"/>
          </p:cNvSpPr>
          <p:nvPr>
            <p:ph type="body" idx="1"/>
          </p:nvPr>
        </p:nvSpPr>
        <p:spPr>
          <a:xfrm>
            <a:off x="311700" y="1152475"/>
            <a:ext cx="8520600" cy="3416400"/>
          </a:xfrm>
          <a:prstGeom prst="rect">
            <a:avLst/>
          </a:prstGeom>
          <a:noFill/>
          <a:ln>
            <a:noFill/>
          </a:ln>
        </p:spPr>
        <p:txBody>
          <a:bodyPr wrap="square" lIns="91425" tIns="91425" rIns="91425" bIns="91425" anchor="t" anchorCtr="0"/>
          <a:lstStyle>
            <a:lvl1pPr marL="0" marR="0" lvl="0" indent="82550" algn="l" rtl="0">
              <a:lnSpc>
                <a:spcPct val="115000"/>
              </a:lnSpc>
              <a:spcBef>
                <a:spcPts val="0"/>
              </a:spcBef>
              <a:spcAft>
                <a:spcPts val="1600"/>
              </a:spcAft>
              <a:buClr>
                <a:schemeClr val="accent1"/>
              </a:buClr>
              <a:buSzPct val="100000"/>
              <a:buFont typeface="Lato"/>
              <a:buChar char="●"/>
              <a:defRPr sz="1300" b="0" i="0" u="none" strike="noStrike" cap="none">
                <a:solidFill>
                  <a:schemeClr val="accent1"/>
                </a:solidFill>
                <a:latin typeface="Lato"/>
                <a:ea typeface="Lato"/>
                <a:cs typeface="Lato"/>
                <a:sym typeface="Lato"/>
              </a:defRPr>
            </a:lvl1pPr>
            <a:lvl2pPr marL="0" marR="0" lvl="1"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2pPr>
            <a:lvl3pPr marL="0" marR="0" lvl="2"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3pPr>
            <a:lvl4pPr marL="0" marR="0" lvl="3"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4pPr>
            <a:lvl5pPr marL="0" marR="0" lvl="4"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5pPr>
            <a:lvl6pPr marL="0" marR="0" lvl="5"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6pPr>
            <a:lvl7pPr marL="0" marR="0" lvl="6"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7pPr>
            <a:lvl8pPr marL="0" marR="0" lvl="7"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8pPr>
            <a:lvl9pPr marL="0" marR="0" lvl="8" indent="69850" algn="l" rtl="0">
              <a:lnSpc>
                <a:spcPct val="115000"/>
              </a:lnSpc>
              <a:spcBef>
                <a:spcPts val="0"/>
              </a:spcBef>
              <a:spcAft>
                <a:spcPts val="1600"/>
              </a:spcAft>
              <a:buClr>
                <a:schemeClr val="accent1"/>
              </a:buClr>
              <a:buSzPct val="1000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102" name="Shape 102"/>
          <p:cNvSpPr txBox="1">
            <a:spLocks noGrp="1"/>
          </p:cNvSpPr>
          <p:nvPr>
            <p:ph type="sldNum" idx="12"/>
          </p:nvPr>
        </p:nvSpPr>
        <p:spPr>
          <a:xfrm>
            <a:off x="8536302" y="4749851"/>
            <a:ext cx="548700" cy="393600"/>
          </a:xfrm>
          <a:prstGeom prst="rect">
            <a:avLst/>
          </a:prstGeom>
          <a:noFill/>
          <a:ln>
            <a:noFill/>
          </a:ln>
        </p:spPr>
        <p:txBody>
          <a:bodyPr wrap="square" lIns="91425" tIns="91425" rIns="91425" bIns="91425" anchor="ctr" anchorCtr="0">
            <a:noAutofit/>
          </a:bodyPr>
          <a:lstStyle/>
          <a:p>
            <a:pPr marL="0" marR="0" lvl="0" indent="-63500" algn="r" rtl="0">
              <a:lnSpc>
                <a:spcPct val="100000"/>
              </a:lnSpc>
              <a:spcBef>
                <a:spcPts val="0"/>
              </a:spcBef>
              <a:spcAft>
                <a:spcPts val="0"/>
              </a:spcAft>
              <a:buClr>
                <a:schemeClr val="accent1"/>
              </a:buClr>
              <a:buSzPct val="100000"/>
              <a:buFont typeface="Lato"/>
              <a:buNone/>
            </a:pPr>
            <a:fld id="{00000000-1234-1234-1234-123412341234}" type="slidenum">
              <a:rPr lang="zh-CN" sz="1000" b="0" i="0" u="none" strike="noStrike" cap="none">
                <a:solidFill>
                  <a:schemeClr val="accent1"/>
                </a:solidFill>
                <a:latin typeface="Lato"/>
                <a:ea typeface="Lato"/>
                <a:cs typeface="Lato"/>
                <a:sym typeface="Lato"/>
              </a:rPr>
              <a:t>‹#›</a:t>
            </a:fld>
            <a:endParaRPr lang="zh-CN" sz="1000" b="0" i="0" u="none" strike="noStrike" cap="none">
              <a:solidFill>
                <a:schemeClr val="accent1"/>
              </a:solidFill>
              <a:latin typeface="Lato"/>
              <a:ea typeface="Lato"/>
              <a:cs typeface="Lato"/>
              <a:sym typeface="Lato"/>
            </a:endParaRPr>
          </a:p>
        </p:txBody>
      </p:sp>
    </p:spTree>
  </p:cSld>
  <p:clrMap bg1="lt1" tx1="dk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16.xml"/><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16.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16.xml"/><Relationship Id="rId5" Type="http://schemas.openxmlformats.org/officeDocument/2006/relationships/image" Target="../media/image21.png"/><Relationship Id="rId4" Type="http://schemas.openxmlformats.org/officeDocument/2006/relationships/image" Target="../media/image20.png"/></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8.xml"/><Relationship Id="rId1" Type="http://schemas.openxmlformats.org/officeDocument/2006/relationships/slideLayout" Target="../slideLayouts/slideLayout16.xml"/><Relationship Id="rId4" Type="http://schemas.openxmlformats.org/officeDocument/2006/relationships/image" Target="../media/image2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5.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5.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Shape 197"/>
          <p:cNvSpPr txBox="1">
            <a:spLocks noGrp="1"/>
          </p:cNvSpPr>
          <p:nvPr>
            <p:ph type="title"/>
          </p:nvPr>
        </p:nvSpPr>
        <p:spPr>
          <a:xfrm>
            <a:off x="4233375" y="524875"/>
            <a:ext cx="2578950" cy="1687800"/>
          </a:xfrm>
          <a:prstGeom prst="rect">
            <a:avLst/>
          </a:prstGeom>
        </p:spPr>
        <p:txBody>
          <a:bodyPr wrap="square" lIns="91425" tIns="91425" rIns="91425" bIns="91425" anchor="t" anchorCtr="0">
            <a:noAutofit/>
          </a:bodyPr>
          <a:lstStyle/>
          <a:p>
            <a:pPr lvl="0">
              <a:spcBef>
                <a:spcPts val="0"/>
              </a:spcBef>
              <a:buNone/>
            </a:pPr>
            <a:r>
              <a:rPr lang="zh-CN">
                <a:solidFill>
                  <a:srgbClr val="F3F3F3"/>
                </a:solidFill>
              </a:rPr>
              <a:t>LA City Homeless</a:t>
            </a:r>
          </a:p>
        </p:txBody>
      </p:sp>
      <p:sp>
        <p:nvSpPr>
          <p:cNvPr id="198" name="Shape 198"/>
          <p:cNvSpPr txBox="1">
            <a:spLocks noGrp="1"/>
          </p:cNvSpPr>
          <p:nvPr>
            <p:ph type="subTitle" idx="1"/>
          </p:nvPr>
        </p:nvSpPr>
        <p:spPr>
          <a:xfrm>
            <a:off x="4233375" y="2212675"/>
            <a:ext cx="3163500" cy="601800"/>
          </a:xfrm>
          <a:prstGeom prst="rect">
            <a:avLst/>
          </a:prstGeom>
        </p:spPr>
        <p:txBody>
          <a:bodyPr wrap="square" lIns="91425" tIns="91425" rIns="91425" bIns="91425" anchor="t" anchorCtr="0">
            <a:noAutofit/>
          </a:bodyPr>
          <a:lstStyle/>
          <a:p>
            <a:pPr lvl="0">
              <a:spcBef>
                <a:spcPts val="0"/>
              </a:spcBef>
              <a:buNone/>
            </a:pPr>
            <a:r>
              <a:rPr lang="zh-CN" sz="1800" dirty="0">
                <a:solidFill>
                  <a:srgbClr val="F3F3F3"/>
                </a:solidFill>
              </a:rPr>
              <a:t>An exploratory analysis</a:t>
            </a:r>
          </a:p>
        </p:txBody>
      </p:sp>
      <p:sp>
        <p:nvSpPr>
          <p:cNvPr id="199" name="Shape 199"/>
          <p:cNvSpPr txBox="1">
            <a:spLocks noGrp="1"/>
          </p:cNvSpPr>
          <p:nvPr>
            <p:ph type="body" idx="2"/>
          </p:nvPr>
        </p:nvSpPr>
        <p:spPr>
          <a:xfrm>
            <a:off x="356975" y="2814600"/>
            <a:ext cx="2608800" cy="2265300"/>
          </a:xfrm>
          <a:prstGeom prst="rect">
            <a:avLst/>
          </a:prstGeom>
        </p:spPr>
        <p:txBody>
          <a:bodyPr wrap="square" lIns="91425" tIns="91425" rIns="91425" bIns="91425" anchor="ctr" anchorCtr="0">
            <a:noAutofit/>
          </a:bodyPr>
          <a:lstStyle/>
          <a:p>
            <a:pPr lvl="0">
              <a:spcBef>
                <a:spcPts val="0"/>
              </a:spcBef>
              <a:buNone/>
            </a:pPr>
            <a:r>
              <a:rPr lang="zh-CN" sz="1400">
                <a:solidFill>
                  <a:srgbClr val="434343"/>
                </a:solidFill>
              </a:rPr>
              <a:t>Group 16</a:t>
            </a:r>
          </a:p>
          <a:p>
            <a:pPr lvl="0">
              <a:spcBef>
                <a:spcPts val="0"/>
              </a:spcBef>
              <a:buNone/>
            </a:pPr>
            <a:r>
              <a:rPr lang="zh-CN" sz="1400">
                <a:solidFill>
                  <a:srgbClr val="434343"/>
                </a:solidFill>
              </a:rPr>
              <a:t>Jue Song</a:t>
            </a:r>
          </a:p>
          <a:p>
            <a:pPr lvl="0">
              <a:spcBef>
                <a:spcPts val="0"/>
              </a:spcBef>
              <a:buNone/>
            </a:pPr>
            <a:r>
              <a:rPr lang="zh-CN" sz="1400">
                <a:solidFill>
                  <a:srgbClr val="434343"/>
                </a:solidFill>
              </a:rPr>
              <a:t>Zhuoqun SHENG</a:t>
            </a:r>
          </a:p>
          <a:p>
            <a:pPr lvl="0">
              <a:spcBef>
                <a:spcPts val="0"/>
              </a:spcBef>
              <a:buNone/>
            </a:pPr>
            <a:r>
              <a:rPr lang="zh-CN" sz="1400">
                <a:solidFill>
                  <a:srgbClr val="434343"/>
                </a:solidFill>
              </a:rPr>
              <a:t>Xudong ZHANG</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60"/>
        <p:cNvGrpSpPr/>
        <p:nvPr/>
      </p:nvGrpSpPr>
      <p:grpSpPr>
        <a:xfrm>
          <a:off x="0" y="0"/>
          <a:ext cx="0" cy="0"/>
          <a:chOff x="0" y="0"/>
          <a:chExt cx="0" cy="0"/>
        </a:xfrm>
      </p:grpSpPr>
      <p:sp>
        <p:nvSpPr>
          <p:cNvPr id="261" name="Shape 261"/>
          <p:cNvSpPr txBox="1">
            <a:spLocks noGrp="1"/>
          </p:cNvSpPr>
          <p:nvPr>
            <p:ph type="title"/>
          </p:nvPr>
        </p:nvSpPr>
        <p:spPr>
          <a:xfrm>
            <a:off x="269150" y="339450"/>
            <a:ext cx="2396400" cy="1687200"/>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00000"/>
              <a:buFont typeface="Raleway"/>
              <a:buNone/>
            </a:pPr>
            <a:r>
              <a:rPr lang="zh-CN" sz="2200" b="1" i="0" u="none" strike="noStrike" cap="none">
                <a:solidFill>
                  <a:schemeClr val="dk2"/>
                </a:solidFill>
                <a:latin typeface="Raleway"/>
                <a:ea typeface="Raleway"/>
                <a:cs typeface="Raleway"/>
                <a:sym typeface="Raleway"/>
              </a:rPr>
              <a:t>Shelters’ Description</a:t>
            </a:r>
          </a:p>
        </p:txBody>
      </p:sp>
      <p:sp>
        <p:nvSpPr>
          <p:cNvPr id="262" name="Shape 262"/>
          <p:cNvSpPr txBox="1">
            <a:spLocks noGrp="1"/>
          </p:cNvSpPr>
          <p:nvPr>
            <p:ph type="subTitle" idx="1"/>
          </p:nvPr>
        </p:nvSpPr>
        <p:spPr>
          <a:xfrm>
            <a:off x="269150" y="1735700"/>
            <a:ext cx="2775300" cy="2690700"/>
          </a:xfrm>
          <a:prstGeom prst="rect">
            <a:avLst/>
          </a:prstGeom>
          <a:noFill/>
          <a:ln>
            <a:noFill/>
          </a:ln>
        </p:spPr>
        <p:txBody>
          <a:bodyPr wrap="square" lIns="91425" tIns="91425" rIns="91425" bIns="91425" anchor="t" anchorCtr="0">
            <a:noAutofit/>
          </a:bodyPr>
          <a:lstStyle/>
          <a:p>
            <a:pPr marL="457200" lvl="0" indent="-330200" rtl="0">
              <a:lnSpc>
                <a:spcPct val="115000"/>
              </a:lnSpc>
              <a:spcBef>
                <a:spcPts val="0"/>
              </a:spcBef>
              <a:buSzPct val="100000"/>
              <a:buChar char="●"/>
            </a:pPr>
            <a:r>
              <a:rPr lang="zh-CN"/>
              <a:t>Words in different descriptions are various a lot</a:t>
            </a:r>
          </a:p>
          <a:p>
            <a:pPr lvl="0" rtl="0">
              <a:lnSpc>
                <a:spcPct val="115000"/>
              </a:lnSpc>
              <a:spcBef>
                <a:spcPts val="0"/>
              </a:spcBef>
              <a:buNone/>
            </a:pPr>
            <a:endParaRPr/>
          </a:p>
          <a:p>
            <a:pPr marL="457200" lvl="0" indent="-330200" rtl="0">
              <a:lnSpc>
                <a:spcPct val="115000"/>
              </a:lnSpc>
              <a:spcBef>
                <a:spcPts val="0"/>
              </a:spcBef>
              <a:buSzPct val="100000"/>
              <a:buChar char="●"/>
            </a:pPr>
            <a:r>
              <a:rPr lang="zh-CN"/>
              <a:t>There are several expressions to explain the same thing</a:t>
            </a:r>
          </a:p>
        </p:txBody>
      </p:sp>
      <p:pic>
        <p:nvPicPr>
          <p:cNvPr id="263" name="Shape 263"/>
          <p:cNvPicPr preferRelativeResize="0"/>
          <p:nvPr/>
        </p:nvPicPr>
        <p:blipFill rotWithShape="1">
          <a:blip r:embed="rId3">
            <a:alphaModFix/>
          </a:blip>
          <a:srcRect/>
          <a:stretch/>
        </p:blipFill>
        <p:spPr>
          <a:xfrm>
            <a:off x="3937198" y="812532"/>
            <a:ext cx="4691921" cy="1413766"/>
          </a:xfrm>
          <a:prstGeom prst="rect">
            <a:avLst/>
          </a:prstGeom>
          <a:noFill/>
          <a:ln>
            <a:noFill/>
          </a:ln>
        </p:spPr>
      </p:pic>
      <p:sp>
        <p:nvSpPr>
          <p:cNvPr id="264" name="Shape 264"/>
          <p:cNvSpPr txBox="1"/>
          <p:nvPr/>
        </p:nvSpPr>
        <p:spPr>
          <a:xfrm>
            <a:off x="4057033" y="448811"/>
            <a:ext cx="4358886" cy="338554"/>
          </a:xfrm>
          <a:prstGeom prst="rect">
            <a:avLst/>
          </a:prstGeom>
          <a:noFill/>
          <a:ln>
            <a:noFill/>
          </a:ln>
        </p:spPr>
        <p:txBody>
          <a:bodyPr wrap="square" lIns="91425" tIns="45700" rIns="91425" bIns="45700" anchor="t" anchorCtr="0">
            <a:noAutofit/>
          </a:bodyPr>
          <a:lstStyle/>
          <a:p>
            <a:pPr marL="0" marR="0" lvl="0" indent="-101600" algn="l" rtl="0">
              <a:lnSpc>
                <a:spcPct val="100000"/>
              </a:lnSpc>
              <a:spcBef>
                <a:spcPts val="0"/>
              </a:spcBef>
              <a:spcAft>
                <a:spcPts val="0"/>
              </a:spcAft>
              <a:buClr>
                <a:srgbClr val="000000"/>
              </a:buClr>
              <a:buSzPct val="100000"/>
              <a:buFont typeface="Arial"/>
              <a:buNone/>
            </a:pPr>
            <a:r>
              <a:rPr lang="zh-CN" sz="1600" b="0" i="0" u="none" strike="noStrike" cap="none">
                <a:solidFill>
                  <a:srgbClr val="000000"/>
                </a:solidFill>
                <a:latin typeface="Arial"/>
                <a:ea typeface="Arial"/>
                <a:cs typeface="Arial"/>
                <a:sym typeface="Arial"/>
              </a:rPr>
              <a:t>Lamp Community - Frank Rice Access Center</a:t>
            </a:r>
          </a:p>
        </p:txBody>
      </p:sp>
      <p:sp>
        <p:nvSpPr>
          <p:cNvPr id="265" name="Shape 265"/>
          <p:cNvSpPr/>
          <p:nvPr/>
        </p:nvSpPr>
        <p:spPr>
          <a:xfrm>
            <a:off x="6105851" y="1900111"/>
            <a:ext cx="1188376" cy="184558"/>
          </a:xfrm>
          <a:prstGeom prst="rect">
            <a:avLst/>
          </a:prstGeom>
          <a:noFill/>
          <a:ln w="25400" cap="flat" cmpd="sng">
            <a:solidFill>
              <a:schemeClr val="accent3"/>
            </a:solidFill>
            <a:prstDash val="solid"/>
            <a:round/>
            <a:headEnd type="none" w="med" len="med"/>
            <a:tailEnd type="none" w="med" len="med"/>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dk1"/>
              </a:solidFill>
              <a:latin typeface="Arial"/>
              <a:ea typeface="Arial"/>
              <a:cs typeface="Arial"/>
              <a:sym typeface="Arial"/>
            </a:endParaRPr>
          </a:p>
        </p:txBody>
      </p:sp>
      <p:sp>
        <p:nvSpPr>
          <p:cNvPr id="266" name="Shape 266"/>
          <p:cNvSpPr txBox="1"/>
          <p:nvPr/>
        </p:nvSpPr>
        <p:spPr>
          <a:xfrm>
            <a:off x="5556089" y="2424771"/>
            <a:ext cx="1471878" cy="338554"/>
          </a:xfrm>
          <a:prstGeom prst="rect">
            <a:avLst/>
          </a:prstGeom>
          <a:noFill/>
          <a:ln>
            <a:noFill/>
          </a:ln>
        </p:spPr>
        <p:txBody>
          <a:bodyPr wrap="square" lIns="91425" tIns="45700" rIns="91425" bIns="45700" anchor="t" anchorCtr="0">
            <a:noAutofit/>
          </a:bodyPr>
          <a:lstStyle/>
          <a:p>
            <a:pPr marL="0" marR="0" lvl="0" indent="-101600" algn="l" rtl="0">
              <a:lnSpc>
                <a:spcPct val="100000"/>
              </a:lnSpc>
              <a:spcBef>
                <a:spcPts val="0"/>
              </a:spcBef>
              <a:spcAft>
                <a:spcPts val="0"/>
              </a:spcAft>
              <a:buClr>
                <a:srgbClr val="000000"/>
              </a:buClr>
              <a:buSzPct val="100000"/>
              <a:buFont typeface="Arial"/>
              <a:buNone/>
            </a:pPr>
            <a:r>
              <a:rPr lang="zh-CN" sz="1600" b="0" i="0" u="none" strike="noStrike" cap="none">
                <a:solidFill>
                  <a:srgbClr val="000000"/>
                </a:solidFill>
                <a:latin typeface="Arial"/>
                <a:ea typeface="Arial"/>
                <a:cs typeface="Arial"/>
                <a:sym typeface="Arial"/>
              </a:rPr>
              <a:t>Wecan House</a:t>
            </a:r>
          </a:p>
        </p:txBody>
      </p:sp>
      <p:pic>
        <p:nvPicPr>
          <p:cNvPr id="267" name="Shape 267"/>
          <p:cNvPicPr preferRelativeResize="0"/>
          <p:nvPr/>
        </p:nvPicPr>
        <p:blipFill rotWithShape="1">
          <a:blip r:embed="rId4">
            <a:alphaModFix/>
          </a:blip>
          <a:srcRect/>
          <a:stretch/>
        </p:blipFill>
        <p:spPr>
          <a:xfrm>
            <a:off x="3945537" y="2916944"/>
            <a:ext cx="4683613" cy="1411262"/>
          </a:xfrm>
          <a:prstGeom prst="rect">
            <a:avLst/>
          </a:prstGeom>
          <a:noFill/>
          <a:ln>
            <a:noFill/>
          </a:ln>
        </p:spPr>
      </p:pic>
      <p:sp>
        <p:nvSpPr>
          <p:cNvPr id="268" name="Shape 268"/>
          <p:cNvSpPr/>
          <p:nvPr/>
        </p:nvSpPr>
        <p:spPr>
          <a:xfrm>
            <a:off x="5440260" y="3079969"/>
            <a:ext cx="796215" cy="174959"/>
          </a:xfrm>
          <a:prstGeom prst="rect">
            <a:avLst/>
          </a:prstGeom>
          <a:noFill/>
          <a:ln w="25400" cap="flat" cmpd="sng">
            <a:solidFill>
              <a:schemeClr val="accent3"/>
            </a:solidFill>
            <a:prstDash val="solid"/>
            <a:round/>
            <a:headEnd type="none" w="med" len="med"/>
            <a:tailEnd type="none" w="med" len="med"/>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dk1"/>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Shape 273"/>
          <p:cNvSpPr txBox="1">
            <a:spLocks noGrp="1"/>
          </p:cNvSpPr>
          <p:nvPr>
            <p:ph type="title"/>
          </p:nvPr>
        </p:nvSpPr>
        <p:spPr>
          <a:xfrm>
            <a:off x="274400" y="380875"/>
            <a:ext cx="2396400" cy="1687200"/>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00000"/>
              <a:buFont typeface="Raleway"/>
              <a:buNone/>
            </a:pPr>
            <a:r>
              <a:rPr lang="zh-CN" sz="2200" b="1" i="0" u="none" strike="noStrike" cap="none">
                <a:solidFill>
                  <a:schemeClr val="dk2"/>
                </a:solidFill>
                <a:latin typeface="Raleway"/>
                <a:ea typeface="Raleway"/>
                <a:cs typeface="Raleway"/>
                <a:sym typeface="Raleway"/>
              </a:rPr>
              <a:t>Services - Key words Dataset</a:t>
            </a:r>
          </a:p>
        </p:txBody>
      </p:sp>
      <p:sp>
        <p:nvSpPr>
          <p:cNvPr id="274" name="Shape 274"/>
          <p:cNvSpPr txBox="1">
            <a:spLocks noGrp="1"/>
          </p:cNvSpPr>
          <p:nvPr>
            <p:ph type="subTitle" idx="1"/>
          </p:nvPr>
        </p:nvSpPr>
        <p:spPr>
          <a:xfrm>
            <a:off x="274400" y="1573500"/>
            <a:ext cx="2816100" cy="3185400"/>
          </a:xfrm>
          <a:prstGeom prst="rect">
            <a:avLst/>
          </a:prstGeom>
          <a:noFill/>
          <a:ln>
            <a:noFill/>
          </a:ln>
        </p:spPr>
        <p:txBody>
          <a:bodyPr wrap="square" lIns="91425" tIns="91425" rIns="91425" bIns="91425" anchor="t" anchorCtr="0">
            <a:noAutofit/>
          </a:bodyPr>
          <a:lstStyle/>
          <a:p>
            <a:pPr marL="457200" lvl="0" indent="-330200" rtl="0">
              <a:lnSpc>
                <a:spcPct val="115000"/>
              </a:lnSpc>
              <a:spcBef>
                <a:spcPts val="0"/>
              </a:spcBef>
              <a:buSzPct val="100000"/>
              <a:buChar char="●"/>
            </a:pPr>
            <a:r>
              <a:rPr lang="zh-CN" dirty="0"/>
              <a:t>A new dataset was created to identity the key words for different services</a:t>
            </a:r>
          </a:p>
          <a:p>
            <a:pPr lvl="0" rtl="0">
              <a:lnSpc>
                <a:spcPct val="115000"/>
              </a:lnSpc>
              <a:spcBef>
                <a:spcPts val="0"/>
              </a:spcBef>
              <a:buNone/>
            </a:pPr>
            <a:endParaRPr dirty="0"/>
          </a:p>
          <a:p>
            <a:pPr marL="457200" lvl="0" indent="-330200" rtl="0">
              <a:lnSpc>
                <a:spcPct val="115000"/>
              </a:lnSpc>
              <a:spcBef>
                <a:spcPts val="0"/>
              </a:spcBef>
              <a:buSzPct val="100000"/>
              <a:buChar char="●"/>
            </a:pPr>
            <a:r>
              <a:rPr lang="zh-CN" dirty="0"/>
              <a:t>The shelter have been divided into 19 function and each function with 6 key words </a:t>
            </a:r>
            <a:r>
              <a:rPr lang="en-US" altLang="zh-CN" dirty="0"/>
              <a:t>at most </a:t>
            </a:r>
            <a:r>
              <a:rPr lang="zh-CN" dirty="0"/>
              <a:t>to identi</a:t>
            </a:r>
            <a:r>
              <a:rPr lang="en-US" altLang="zh-CN" dirty="0"/>
              <a:t>f</a:t>
            </a:r>
            <a:r>
              <a:rPr lang="zh-CN" dirty="0"/>
              <a:t>y</a:t>
            </a:r>
            <a:r>
              <a:rPr lang="en-US" altLang="zh-CN" dirty="0"/>
              <a:t>.</a:t>
            </a:r>
            <a:endParaRPr lang="zh-CN" dirty="0"/>
          </a:p>
        </p:txBody>
      </p:sp>
      <p:sp>
        <p:nvSpPr>
          <p:cNvPr id="275" name="Shape 275"/>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chemeClr val="accent1"/>
              </a:buClr>
              <a:buSzPct val="100000"/>
              <a:buFont typeface="Lato"/>
              <a:buNone/>
            </a:pPr>
            <a:endParaRPr sz="1300" b="0" i="0" u="none" strike="noStrike" cap="none">
              <a:solidFill>
                <a:schemeClr val="accent1"/>
              </a:solidFill>
              <a:latin typeface="Lato"/>
              <a:ea typeface="Lato"/>
              <a:cs typeface="Lato"/>
              <a:sym typeface="Lato"/>
            </a:endParaRPr>
          </a:p>
        </p:txBody>
      </p:sp>
      <p:pic>
        <p:nvPicPr>
          <p:cNvPr id="276" name="Shape 276"/>
          <p:cNvPicPr preferRelativeResize="0"/>
          <p:nvPr/>
        </p:nvPicPr>
        <p:blipFill rotWithShape="1">
          <a:blip r:embed="rId3">
            <a:alphaModFix/>
          </a:blip>
          <a:srcRect/>
          <a:stretch/>
        </p:blipFill>
        <p:spPr>
          <a:xfrm>
            <a:off x="3593204" y="596742"/>
            <a:ext cx="5235797" cy="3943564"/>
          </a:xfrm>
          <a:prstGeom prst="rect">
            <a:avLst/>
          </a:prstGeom>
          <a:noFill/>
          <a:ln>
            <a:noFill/>
          </a:ln>
        </p:spPr>
      </p:pic>
      <p:sp>
        <p:nvSpPr>
          <p:cNvPr id="277" name="Shape 277"/>
          <p:cNvSpPr/>
          <p:nvPr/>
        </p:nvSpPr>
        <p:spPr>
          <a:xfrm>
            <a:off x="3808602" y="2155964"/>
            <a:ext cx="2906785" cy="218120"/>
          </a:xfrm>
          <a:prstGeom prst="rect">
            <a:avLst/>
          </a:prstGeom>
          <a:noFill/>
          <a:ln w="25400" cap="flat" cmpd="sng">
            <a:solidFill>
              <a:schemeClr val="accent3"/>
            </a:solidFill>
            <a:prstDash val="solid"/>
            <a:round/>
            <a:headEnd type="none" w="med" len="med"/>
            <a:tailEnd type="none" w="med" len="med"/>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dk1"/>
              </a:solidFill>
              <a:latin typeface="Arial"/>
              <a:ea typeface="Arial"/>
              <a:cs typeface="Arial"/>
              <a:sym typeface="Aria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81"/>
        <p:cNvGrpSpPr/>
        <p:nvPr/>
      </p:nvGrpSpPr>
      <p:grpSpPr>
        <a:xfrm>
          <a:off x="0" y="0"/>
          <a:ext cx="0" cy="0"/>
          <a:chOff x="0" y="0"/>
          <a:chExt cx="0" cy="0"/>
        </a:xfrm>
      </p:grpSpPr>
      <p:sp>
        <p:nvSpPr>
          <p:cNvPr id="282" name="Shape 282"/>
          <p:cNvSpPr txBox="1">
            <a:spLocks noGrp="1"/>
          </p:cNvSpPr>
          <p:nvPr>
            <p:ph type="title"/>
          </p:nvPr>
        </p:nvSpPr>
        <p:spPr>
          <a:xfrm>
            <a:off x="202075" y="480300"/>
            <a:ext cx="3133500" cy="1687200"/>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22222"/>
              <a:buFont typeface="Raleway"/>
              <a:buNone/>
            </a:pPr>
            <a:r>
              <a:rPr lang="zh-CN" sz="1800" b="1" i="0" u="none" strike="noStrike" cap="none">
                <a:solidFill>
                  <a:schemeClr val="dk2"/>
                </a:solidFill>
                <a:latin typeface="Raleway"/>
                <a:ea typeface="Raleway"/>
                <a:cs typeface="Raleway"/>
                <a:sym typeface="Raleway"/>
              </a:rPr>
              <a:t>Number of Shelters to Provide Particular Services</a:t>
            </a:r>
          </a:p>
        </p:txBody>
      </p:sp>
      <p:sp>
        <p:nvSpPr>
          <p:cNvPr id="283" name="Shape 283"/>
          <p:cNvSpPr txBox="1">
            <a:spLocks noGrp="1"/>
          </p:cNvSpPr>
          <p:nvPr>
            <p:ph type="subTitle" idx="1"/>
          </p:nvPr>
        </p:nvSpPr>
        <p:spPr>
          <a:xfrm>
            <a:off x="315025" y="1585350"/>
            <a:ext cx="2760600" cy="3025500"/>
          </a:xfrm>
          <a:prstGeom prst="rect">
            <a:avLst/>
          </a:prstGeom>
          <a:noFill/>
          <a:ln>
            <a:noFill/>
          </a:ln>
        </p:spPr>
        <p:txBody>
          <a:bodyPr wrap="square" lIns="91425" tIns="91425" rIns="91425" bIns="91425" anchor="t" anchorCtr="0">
            <a:noAutofit/>
          </a:bodyPr>
          <a:lstStyle/>
          <a:p>
            <a:pPr marL="457200" lvl="0" indent="-330200" rtl="0">
              <a:lnSpc>
                <a:spcPct val="115000"/>
              </a:lnSpc>
              <a:spcBef>
                <a:spcPts val="0"/>
              </a:spcBef>
              <a:buSzPct val="100000"/>
              <a:buChar char="●"/>
            </a:pPr>
            <a:r>
              <a:rPr lang="zh-CN" dirty="0"/>
              <a:t>The differential among the numbers is </a:t>
            </a:r>
            <a:r>
              <a:rPr lang="en-US" altLang="zh-CN" dirty="0"/>
              <a:t>obvious</a:t>
            </a:r>
            <a:endParaRPr lang="zh-CN" dirty="0"/>
          </a:p>
          <a:p>
            <a:pPr lvl="0" rtl="0">
              <a:lnSpc>
                <a:spcPct val="115000"/>
              </a:lnSpc>
              <a:spcBef>
                <a:spcPts val="0"/>
              </a:spcBef>
              <a:buNone/>
            </a:pPr>
            <a:endParaRPr dirty="0"/>
          </a:p>
          <a:p>
            <a:pPr marL="457200" lvl="0" indent="-330200" rtl="0">
              <a:lnSpc>
                <a:spcPct val="115000"/>
              </a:lnSpc>
              <a:spcBef>
                <a:spcPts val="0"/>
              </a:spcBef>
              <a:buSzPct val="100000"/>
              <a:buChar char="●"/>
            </a:pPr>
            <a:r>
              <a:rPr lang="zh-CN" dirty="0"/>
              <a:t>For example, there are 70 of the shelters with foot supply services but only 13 with financial assistance</a:t>
            </a:r>
          </a:p>
        </p:txBody>
      </p:sp>
      <p:sp>
        <p:nvSpPr>
          <p:cNvPr id="284" name="Shape 284"/>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chemeClr val="accent1"/>
              </a:buClr>
              <a:buSzPct val="100000"/>
              <a:buFont typeface="Lato"/>
              <a:buNone/>
            </a:pPr>
            <a:endParaRPr sz="1300" b="0" i="0" u="none" strike="noStrike" cap="none">
              <a:solidFill>
                <a:schemeClr val="accent1"/>
              </a:solidFill>
              <a:latin typeface="Lato"/>
              <a:ea typeface="Lato"/>
              <a:cs typeface="Lato"/>
              <a:sym typeface="Lato"/>
            </a:endParaRPr>
          </a:p>
        </p:txBody>
      </p:sp>
      <p:pic>
        <p:nvPicPr>
          <p:cNvPr id="285" name="Shape 285"/>
          <p:cNvPicPr preferRelativeResize="0"/>
          <p:nvPr/>
        </p:nvPicPr>
        <p:blipFill>
          <a:blip r:embed="rId3">
            <a:alphaModFix/>
          </a:blip>
          <a:stretch>
            <a:fillRect/>
          </a:stretch>
        </p:blipFill>
        <p:spPr>
          <a:xfrm>
            <a:off x="3611300" y="328625"/>
            <a:ext cx="5387351" cy="44862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CA25BFF-3630-426C-92BE-5EB9C737E674}"/>
              </a:ext>
            </a:extLst>
          </p:cNvPr>
          <p:cNvSpPr>
            <a:spLocks noGrp="1"/>
          </p:cNvSpPr>
          <p:nvPr>
            <p:ph type="title"/>
          </p:nvPr>
        </p:nvSpPr>
        <p:spPr>
          <a:xfrm>
            <a:off x="192240" y="398003"/>
            <a:ext cx="2985908" cy="1687200"/>
          </a:xfrm>
        </p:spPr>
        <p:txBody>
          <a:bodyPr/>
          <a:lstStyle/>
          <a:p>
            <a:r>
              <a:rPr lang="en-US" sz="1800" dirty="0"/>
              <a:t>Shelters with Financial Assistance Service in LA </a:t>
            </a:r>
          </a:p>
        </p:txBody>
      </p:sp>
      <p:sp>
        <p:nvSpPr>
          <p:cNvPr id="3" name="副标题 2">
            <a:extLst>
              <a:ext uri="{FF2B5EF4-FFF2-40B4-BE49-F238E27FC236}">
                <a16:creationId xmlns:a16="http://schemas.microsoft.com/office/drawing/2014/main" id="{9BBA5EEF-082E-42D1-9D19-DDC3A3AEBCEB}"/>
              </a:ext>
            </a:extLst>
          </p:cNvPr>
          <p:cNvSpPr>
            <a:spLocks noGrp="1"/>
          </p:cNvSpPr>
          <p:nvPr>
            <p:ph type="subTitle" idx="1"/>
          </p:nvPr>
        </p:nvSpPr>
        <p:spPr>
          <a:xfrm>
            <a:off x="170648" y="1843179"/>
            <a:ext cx="2655925" cy="2992771"/>
          </a:xfrm>
        </p:spPr>
        <p:txBody>
          <a:bodyPr/>
          <a:lstStyle/>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Two</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compared</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images</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come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from</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the</a:t>
            </a:r>
            <a:r>
              <a:rPr lang="zh-CN" altLang="en-US" dirty="0">
                <a:latin typeface="Arial" panose="020B0604020202020204" pitchFamily="34" charset="0"/>
                <a:cs typeface="Arial" panose="020B0604020202020204" pitchFamily="34" charset="0"/>
              </a:rPr>
              <a:t> </a:t>
            </a:r>
            <a:r>
              <a:rPr lang="en-US" altLang="zh-CN" dirty="0">
                <a:latin typeface="Arial" panose="020B0604020202020204" pitchFamily="34" charset="0"/>
                <a:cs typeface="Arial" panose="020B0604020202020204" pitchFamily="34" charset="0"/>
              </a:rPr>
              <a:t>previous image “Shelters Distribution in LA”</a:t>
            </a:r>
          </a:p>
          <a:p>
            <a:pPr marL="285750" indent="-285750">
              <a:buFont typeface="Arial" panose="020B0604020202020204" pitchFamily="34" charset="0"/>
              <a:buChar char="•"/>
            </a:pPr>
            <a:endParaRPr lang="en-US" altLang="zh-CN" dirty="0">
              <a:latin typeface="Arial" panose="020B0604020202020204" pitchFamily="34" charset="0"/>
              <a:cs typeface="Arial" panose="020B0604020202020204" pitchFamily="34" charset="0"/>
            </a:endParaRPr>
          </a:p>
          <a:p>
            <a:pPr marL="285750" indent="-285750">
              <a:buFont typeface="Arial" panose="020B0604020202020204" pitchFamily="34" charset="0"/>
              <a:buChar char="•"/>
            </a:pPr>
            <a:r>
              <a:rPr lang="en-US" dirty="0">
                <a:latin typeface="Arial" panose="020B0604020202020204" pitchFamily="34" charset="0"/>
                <a:cs typeface="Arial" panose="020B0604020202020204" pitchFamily="34" charset="0"/>
              </a:rPr>
              <a:t>Some district have several shelters to provide financial assistance while some district have none</a:t>
            </a:r>
          </a:p>
        </p:txBody>
      </p:sp>
      <p:sp>
        <p:nvSpPr>
          <p:cNvPr id="4" name="文本占位符 3">
            <a:extLst>
              <a:ext uri="{FF2B5EF4-FFF2-40B4-BE49-F238E27FC236}">
                <a16:creationId xmlns:a16="http://schemas.microsoft.com/office/drawing/2014/main" id="{D5A6B073-B322-474E-A42F-0ECEAF416BC8}"/>
              </a:ext>
            </a:extLst>
          </p:cNvPr>
          <p:cNvSpPr>
            <a:spLocks noGrp="1"/>
          </p:cNvSpPr>
          <p:nvPr>
            <p:ph type="body" idx="2"/>
          </p:nvPr>
        </p:nvSpPr>
        <p:spPr/>
        <p:txBody>
          <a:bodyPr/>
          <a:lstStyle/>
          <a:p>
            <a:endParaRPr lang="en-US"/>
          </a:p>
        </p:txBody>
      </p:sp>
      <p:pic>
        <p:nvPicPr>
          <p:cNvPr id="6" name="图片 5">
            <a:extLst>
              <a:ext uri="{FF2B5EF4-FFF2-40B4-BE49-F238E27FC236}">
                <a16:creationId xmlns:a16="http://schemas.microsoft.com/office/drawing/2014/main" id="{F9EC530A-B9F9-46C2-89D0-331446756D51}"/>
              </a:ext>
            </a:extLst>
          </p:cNvPr>
          <p:cNvPicPr>
            <a:picLocks noChangeAspect="1"/>
          </p:cNvPicPr>
          <p:nvPr/>
        </p:nvPicPr>
        <p:blipFill rotWithShape="1">
          <a:blip r:embed="rId3"/>
          <a:srcRect l="11888" r="12143"/>
          <a:stretch/>
        </p:blipFill>
        <p:spPr>
          <a:xfrm>
            <a:off x="3166845" y="0"/>
            <a:ext cx="6011500" cy="5143500"/>
          </a:xfrm>
          <a:prstGeom prst="rect">
            <a:avLst/>
          </a:prstGeom>
        </p:spPr>
      </p:pic>
      <p:sp>
        <p:nvSpPr>
          <p:cNvPr id="7" name="矩形 6">
            <a:extLst>
              <a:ext uri="{FF2B5EF4-FFF2-40B4-BE49-F238E27FC236}">
                <a16:creationId xmlns:a16="http://schemas.microsoft.com/office/drawing/2014/main" id="{8B5635C4-1D76-4F3B-9A01-4E1233711520}"/>
              </a:ext>
            </a:extLst>
          </p:cNvPr>
          <p:cNvSpPr/>
          <p:nvPr/>
        </p:nvSpPr>
        <p:spPr>
          <a:xfrm>
            <a:off x="4778062" y="1596980"/>
            <a:ext cx="794197" cy="575257"/>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sp>
        <p:nvSpPr>
          <p:cNvPr id="8" name="矩形 7">
            <a:extLst>
              <a:ext uri="{FF2B5EF4-FFF2-40B4-BE49-F238E27FC236}">
                <a16:creationId xmlns:a16="http://schemas.microsoft.com/office/drawing/2014/main" id="{D42977E2-3B21-4722-B3F6-27B35F435364}"/>
              </a:ext>
            </a:extLst>
          </p:cNvPr>
          <p:cNvSpPr/>
          <p:nvPr/>
        </p:nvSpPr>
        <p:spPr>
          <a:xfrm>
            <a:off x="7008254" y="2172237"/>
            <a:ext cx="637135" cy="461493"/>
          </a:xfrm>
          <a:prstGeom prst="rect">
            <a:avLst/>
          </a:prstGeom>
          <a:noFill/>
        </p:spPr>
        <p:style>
          <a:lnRef idx="2">
            <a:schemeClr val="accent3"/>
          </a:lnRef>
          <a:fillRef idx="1">
            <a:schemeClr val="lt1"/>
          </a:fillRef>
          <a:effectRef idx="0">
            <a:schemeClr val="accent3"/>
          </a:effectRef>
          <a:fontRef idx="minor">
            <a:schemeClr val="dk1"/>
          </a:fontRef>
        </p:style>
        <p:txBody>
          <a:bodyPr rtlCol="0" anchor="ctr"/>
          <a:lstStyle/>
          <a:p>
            <a:pPr algn="ctr"/>
            <a:endParaRPr lang="en-US"/>
          </a:p>
        </p:txBody>
      </p:sp>
      <p:pic>
        <p:nvPicPr>
          <p:cNvPr id="13" name="图片 12">
            <a:extLst>
              <a:ext uri="{FF2B5EF4-FFF2-40B4-BE49-F238E27FC236}">
                <a16:creationId xmlns:a16="http://schemas.microsoft.com/office/drawing/2014/main" id="{95EEBE4E-4637-4477-9CD6-AA3B8282FB57}"/>
              </a:ext>
            </a:extLst>
          </p:cNvPr>
          <p:cNvPicPr>
            <a:picLocks noChangeAspect="1"/>
          </p:cNvPicPr>
          <p:nvPr/>
        </p:nvPicPr>
        <p:blipFill>
          <a:blip r:embed="rId4"/>
          <a:stretch>
            <a:fillRect/>
          </a:stretch>
        </p:blipFill>
        <p:spPr>
          <a:xfrm>
            <a:off x="2644092" y="1352625"/>
            <a:ext cx="1743075" cy="1238250"/>
          </a:xfrm>
          <a:prstGeom prst="rect">
            <a:avLst/>
          </a:prstGeom>
          <a:ln>
            <a:noFill/>
          </a:ln>
          <a:effectLst>
            <a:outerShdw blurRad="292100" dist="139700" dir="2700000" algn="tl" rotWithShape="0">
              <a:srgbClr val="333333">
                <a:alpha val="65000"/>
              </a:srgbClr>
            </a:outerShdw>
          </a:effectLst>
        </p:spPr>
      </p:pic>
      <p:pic>
        <p:nvPicPr>
          <p:cNvPr id="14" name="图片 13">
            <a:extLst>
              <a:ext uri="{FF2B5EF4-FFF2-40B4-BE49-F238E27FC236}">
                <a16:creationId xmlns:a16="http://schemas.microsoft.com/office/drawing/2014/main" id="{5B383074-DBDF-4354-A214-24A8A9AB284D}"/>
              </a:ext>
            </a:extLst>
          </p:cNvPr>
          <p:cNvPicPr>
            <a:picLocks noChangeAspect="1"/>
          </p:cNvPicPr>
          <p:nvPr/>
        </p:nvPicPr>
        <p:blipFill>
          <a:blip r:embed="rId5"/>
          <a:stretch>
            <a:fillRect/>
          </a:stretch>
        </p:blipFill>
        <p:spPr>
          <a:xfrm>
            <a:off x="6764759" y="180377"/>
            <a:ext cx="1737397" cy="1236225"/>
          </a:xfrm>
          <a:prstGeom prst="rect">
            <a:avLst/>
          </a:prstGeom>
          <a:ln>
            <a:noFill/>
          </a:ln>
          <a:effectLst>
            <a:outerShdw blurRad="292100" dist="139700" dir="2700000" algn="tl" rotWithShape="0">
              <a:srgbClr val="333333">
                <a:alpha val="65000"/>
              </a:srgbClr>
            </a:outerShdw>
          </a:effectLst>
        </p:spPr>
      </p:pic>
      <p:sp>
        <p:nvSpPr>
          <p:cNvPr id="15" name="箭头: 右 14">
            <a:extLst>
              <a:ext uri="{FF2B5EF4-FFF2-40B4-BE49-F238E27FC236}">
                <a16:creationId xmlns:a16="http://schemas.microsoft.com/office/drawing/2014/main" id="{ED88AE2F-5F22-48AC-9878-9F1F2D94EC10}"/>
              </a:ext>
            </a:extLst>
          </p:cNvPr>
          <p:cNvSpPr/>
          <p:nvPr/>
        </p:nvSpPr>
        <p:spPr>
          <a:xfrm rot="10800000">
            <a:off x="4444139" y="1755183"/>
            <a:ext cx="255722" cy="298342"/>
          </a:xfrm>
          <a:prstGeom prst="righ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sp>
        <p:nvSpPr>
          <p:cNvPr id="17" name="箭头: 右 16">
            <a:extLst>
              <a:ext uri="{FF2B5EF4-FFF2-40B4-BE49-F238E27FC236}">
                <a16:creationId xmlns:a16="http://schemas.microsoft.com/office/drawing/2014/main" id="{28D203E8-EE11-42A3-B72C-BBEE9F582F6F}"/>
              </a:ext>
            </a:extLst>
          </p:cNvPr>
          <p:cNvSpPr/>
          <p:nvPr/>
        </p:nvSpPr>
        <p:spPr>
          <a:xfrm rot="16200000">
            <a:off x="7096075" y="1623615"/>
            <a:ext cx="461493" cy="341608"/>
          </a:xfrm>
          <a:prstGeom prst="rightArrow">
            <a:avLst/>
          </a:prstGeom>
        </p:spPr>
        <p:style>
          <a:lnRef idx="1">
            <a:schemeClr val="accent3"/>
          </a:lnRef>
          <a:fillRef idx="3">
            <a:schemeClr val="accent3"/>
          </a:fillRef>
          <a:effectRef idx="2">
            <a:schemeClr val="accent3"/>
          </a:effectRef>
          <a:fontRef idx="minor">
            <a:schemeClr val="lt1"/>
          </a:fontRef>
        </p:style>
        <p:txBody>
          <a:bodyPr rtlCol="0" anchor="ctr"/>
          <a:lstStyle/>
          <a:p>
            <a:pPr algn="ctr"/>
            <a:endParaRPr lang="en-US"/>
          </a:p>
        </p:txBody>
      </p:sp>
      <p:pic>
        <p:nvPicPr>
          <p:cNvPr id="11" name="图片 10">
            <a:extLst>
              <a:ext uri="{FF2B5EF4-FFF2-40B4-BE49-F238E27FC236}">
                <a16:creationId xmlns:a16="http://schemas.microsoft.com/office/drawing/2014/main" id="{2C914FF8-BB17-4151-B9E7-412AE97A8AF9}"/>
              </a:ext>
            </a:extLst>
          </p:cNvPr>
          <p:cNvPicPr>
            <a:picLocks noChangeAspect="1"/>
          </p:cNvPicPr>
          <p:nvPr/>
        </p:nvPicPr>
        <p:blipFill>
          <a:blip r:embed="rId6"/>
          <a:stretch>
            <a:fillRect/>
          </a:stretch>
        </p:blipFill>
        <p:spPr>
          <a:xfrm>
            <a:off x="6808241" y="175462"/>
            <a:ext cx="1743075" cy="1236223"/>
          </a:xfrm>
          <a:prstGeom prst="rect">
            <a:avLst/>
          </a:prstGeom>
          <a:ln>
            <a:noFill/>
          </a:ln>
          <a:effectLst>
            <a:outerShdw blurRad="292100" dist="139700" dir="2700000" algn="tl" rotWithShape="0">
              <a:srgbClr val="333333">
                <a:alpha val="65000"/>
              </a:srgbClr>
            </a:outerShdw>
          </a:effectLst>
        </p:spPr>
      </p:pic>
      <p:pic>
        <p:nvPicPr>
          <p:cNvPr id="12" name="图片 11">
            <a:extLst>
              <a:ext uri="{FF2B5EF4-FFF2-40B4-BE49-F238E27FC236}">
                <a16:creationId xmlns:a16="http://schemas.microsoft.com/office/drawing/2014/main" id="{A1ED130D-1369-4B10-8570-51BC6A2FDEC8}"/>
              </a:ext>
            </a:extLst>
          </p:cNvPr>
          <p:cNvPicPr>
            <a:picLocks noChangeAspect="1"/>
          </p:cNvPicPr>
          <p:nvPr/>
        </p:nvPicPr>
        <p:blipFill>
          <a:blip r:embed="rId7"/>
          <a:stretch>
            <a:fillRect/>
          </a:stretch>
        </p:blipFill>
        <p:spPr>
          <a:xfrm>
            <a:off x="2644092" y="1346491"/>
            <a:ext cx="1743075" cy="1240833"/>
          </a:xfrm>
          <a:prstGeom prst="rect">
            <a:avLst/>
          </a:prstGeom>
          <a:ln>
            <a:noFill/>
          </a:ln>
          <a:effectLst>
            <a:outerShdw blurRad="292100" dist="139700" dir="2700000" algn="tl" rotWithShape="0">
              <a:srgbClr val="333333">
                <a:alpha val="65000"/>
              </a:srgbClr>
            </a:outerShdw>
          </a:effectLst>
        </p:spPr>
      </p:pic>
      <p:sp>
        <p:nvSpPr>
          <p:cNvPr id="9" name="TextBox 8"/>
          <p:cNvSpPr txBox="1"/>
          <p:nvPr/>
        </p:nvSpPr>
        <p:spPr>
          <a:xfrm>
            <a:off x="3472621" y="3609091"/>
            <a:ext cx="2279791" cy="523220"/>
          </a:xfrm>
          <a:prstGeom prst="rect">
            <a:avLst/>
          </a:prstGeom>
          <a:noFill/>
          <a:ln w="19050">
            <a:noFill/>
          </a:ln>
        </p:spPr>
        <p:txBody>
          <a:bodyPr wrap="none" rtlCol="0">
            <a:spAutoFit/>
          </a:bodyPr>
          <a:lstStyle/>
          <a:p>
            <a:r>
              <a:rPr lang="en-US" altLang="zh-CN" b="1" dirty="0">
                <a:solidFill>
                  <a:schemeClr val="bg2"/>
                </a:solidFill>
              </a:rPr>
              <a:t>Shelters</a:t>
            </a:r>
            <a:r>
              <a:rPr lang="zh-CN" altLang="en-US" b="1" dirty="0">
                <a:solidFill>
                  <a:schemeClr val="bg2"/>
                </a:solidFill>
              </a:rPr>
              <a:t> </a:t>
            </a:r>
            <a:endParaRPr lang="en-US" altLang="zh-CN" b="1" dirty="0">
              <a:solidFill>
                <a:schemeClr val="bg2"/>
              </a:solidFill>
            </a:endParaRPr>
          </a:p>
          <a:p>
            <a:r>
              <a:rPr lang="en-US" altLang="zh-CN" b="1" dirty="0">
                <a:solidFill>
                  <a:schemeClr val="bg2"/>
                </a:solidFill>
              </a:rPr>
              <a:t>with</a:t>
            </a:r>
            <a:r>
              <a:rPr lang="zh-CN" altLang="en-US" b="1" dirty="0">
                <a:solidFill>
                  <a:schemeClr val="bg2"/>
                </a:solidFill>
              </a:rPr>
              <a:t> </a:t>
            </a:r>
            <a:r>
              <a:rPr lang="en-US" altLang="zh-CN" b="1" dirty="0">
                <a:solidFill>
                  <a:schemeClr val="bg2"/>
                </a:solidFill>
              </a:rPr>
              <a:t>financial</a:t>
            </a:r>
            <a:r>
              <a:rPr lang="zh-CN" altLang="en-US" b="1" dirty="0">
                <a:solidFill>
                  <a:schemeClr val="bg2"/>
                </a:solidFill>
              </a:rPr>
              <a:t> </a:t>
            </a:r>
            <a:r>
              <a:rPr lang="en-US" altLang="zh-CN" b="1" dirty="0">
                <a:solidFill>
                  <a:schemeClr val="bg2"/>
                </a:solidFill>
              </a:rPr>
              <a:t>assistance</a:t>
            </a:r>
            <a:endParaRPr lang="en-US" b="1" dirty="0">
              <a:solidFill>
                <a:schemeClr val="bg2"/>
              </a:solidFill>
            </a:endParaRPr>
          </a:p>
        </p:txBody>
      </p:sp>
      <p:sp>
        <p:nvSpPr>
          <p:cNvPr id="16" name="TextBox 15"/>
          <p:cNvSpPr txBox="1"/>
          <p:nvPr/>
        </p:nvSpPr>
        <p:spPr>
          <a:xfrm>
            <a:off x="3482521" y="3612176"/>
            <a:ext cx="1170513" cy="307777"/>
          </a:xfrm>
          <a:prstGeom prst="rect">
            <a:avLst/>
          </a:prstGeom>
          <a:noFill/>
          <a:ln w="19050">
            <a:noFill/>
          </a:ln>
        </p:spPr>
        <p:txBody>
          <a:bodyPr wrap="none" rtlCol="0">
            <a:spAutoFit/>
          </a:bodyPr>
          <a:lstStyle/>
          <a:p>
            <a:r>
              <a:rPr lang="en-US" altLang="zh-CN" b="1" dirty="0">
                <a:solidFill>
                  <a:schemeClr val="bg2"/>
                </a:solidFill>
              </a:rPr>
              <a:t>All</a:t>
            </a:r>
            <a:r>
              <a:rPr lang="zh-CN" altLang="en-US" b="1" dirty="0">
                <a:solidFill>
                  <a:schemeClr val="bg2"/>
                </a:solidFill>
              </a:rPr>
              <a:t> </a:t>
            </a:r>
            <a:r>
              <a:rPr lang="en-US" altLang="zh-CN" b="1" dirty="0">
                <a:solidFill>
                  <a:schemeClr val="bg2"/>
                </a:solidFill>
              </a:rPr>
              <a:t>Shelters</a:t>
            </a:r>
          </a:p>
        </p:txBody>
      </p:sp>
    </p:spTree>
    <p:extLst>
      <p:ext uri="{BB962C8B-B14F-4D97-AF65-F5344CB8AC3E}">
        <p14:creationId xmlns:p14="http://schemas.microsoft.com/office/powerpoint/2010/main" val="6697179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1000"/>
                                        <p:tgtEl>
                                          <p:spTgt spid="8"/>
                                        </p:tgtEl>
                                      </p:cBhvr>
                                    </p:animEffect>
                                  </p:childTnLst>
                                </p:cTn>
                              </p:par>
                            </p:childTnLst>
                          </p:cTn>
                        </p:par>
                        <p:par>
                          <p:cTn id="11" fill="hold">
                            <p:stCondLst>
                              <p:cond delay="1000"/>
                            </p:stCondLst>
                            <p:childTnLst>
                              <p:par>
                                <p:cTn id="12" presetID="10" presetClass="entr" presetSubtype="0" fill="hold" grpId="0" nodeType="afterEffect">
                                  <p:stCondLst>
                                    <p:cond delay="0"/>
                                  </p:stCondLst>
                                  <p:childTnLst>
                                    <p:set>
                                      <p:cBhvr>
                                        <p:cTn id="13" dur="1" fill="hold">
                                          <p:stCondLst>
                                            <p:cond delay="0"/>
                                          </p:stCondLst>
                                        </p:cTn>
                                        <p:tgtEl>
                                          <p:spTgt spid="15"/>
                                        </p:tgtEl>
                                        <p:attrNameLst>
                                          <p:attrName>style.visibility</p:attrName>
                                        </p:attrNameLst>
                                      </p:cBhvr>
                                      <p:to>
                                        <p:strVal val="visible"/>
                                      </p:to>
                                    </p:set>
                                    <p:animEffect transition="in" filter="fade">
                                      <p:cBhvr>
                                        <p:cTn id="14" dur="1000"/>
                                        <p:tgtEl>
                                          <p:spTgt spid="15"/>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1000"/>
                                        <p:tgtEl>
                                          <p:spTgt spid="17"/>
                                        </p:tgtEl>
                                      </p:cBhvr>
                                    </p:animEffect>
                                  </p:childTnLst>
                                </p:cTn>
                              </p:par>
                            </p:childTnLst>
                          </p:cTn>
                        </p:par>
                        <p:par>
                          <p:cTn id="18" fill="hold">
                            <p:stCondLst>
                              <p:cond delay="2000"/>
                            </p:stCondLst>
                            <p:childTnLst>
                              <p:par>
                                <p:cTn id="19" presetID="10" presetClass="entr" presetSubtype="0" fill="hold" nodeType="after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childTnLst>
                                </p:cTn>
                              </p:par>
                              <p:par>
                                <p:cTn id="22" presetID="10" presetClass="entr" presetSubtype="0" fill="hold"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1000"/>
                                        <p:tgtEl>
                                          <p:spTgt spid="13"/>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childTnLst>
                                </p:cTn>
                              </p:par>
                              <p:par>
                                <p:cTn id="30" presetID="10" presetClass="exit" presetSubtype="0" fill="hold" grpId="1" nodeType="withEffect">
                                  <p:stCondLst>
                                    <p:cond delay="0"/>
                                  </p:stCondLst>
                                  <p:childTnLst>
                                    <p:animEffect transition="out" filter="fade">
                                      <p:cBhvr>
                                        <p:cTn id="31" dur="500"/>
                                        <p:tgtEl>
                                          <p:spTgt spid="9"/>
                                        </p:tgtEl>
                                      </p:cBhvr>
                                    </p:animEffect>
                                    <p:set>
                                      <p:cBhvr>
                                        <p:cTn id="32" dur="1" fill="hold">
                                          <p:stCondLst>
                                            <p:cond delay="499"/>
                                          </p:stCondLst>
                                        </p:cTn>
                                        <p:tgtEl>
                                          <p:spTgt spid="9"/>
                                        </p:tgtEl>
                                        <p:attrNameLst>
                                          <p:attrName>style.visibility</p:attrName>
                                        </p:attrNameLst>
                                      </p:cBhvr>
                                      <p:to>
                                        <p:strVal val="hidden"/>
                                      </p:to>
                                    </p:se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par>
                                <p:cTn id="36" presetID="10" presetClass="entr" presetSubtype="0" fill="hold" nodeType="withEffect">
                                  <p:stCondLst>
                                    <p:cond delay="0"/>
                                  </p:stCondLst>
                                  <p:childTnLst>
                                    <p:set>
                                      <p:cBhvr>
                                        <p:cTn id="37" dur="1" fill="hold">
                                          <p:stCondLst>
                                            <p:cond delay="0"/>
                                          </p:stCondLst>
                                        </p:cTn>
                                        <p:tgtEl>
                                          <p:spTgt spid="12"/>
                                        </p:tgtEl>
                                        <p:attrNameLst>
                                          <p:attrName>style.visibility</p:attrName>
                                        </p:attrNameLst>
                                      </p:cBhvr>
                                      <p:to>
                                        <p:strVal val="visible"/>
                                      </p:to>
                                    </p:set>
                                    <p:animEffect transition="in" filter="fade">
                                      <p:cBhvr>
                                        <p:cTn id="38" dur="1000"/>
                                        <p:tgtEl>
                                          <p:spTgt spid="12"/>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xit" presetSubtype="0" fill="hold" nodeType="clickEffect">
                                  <p:stCondLst>
                                    <p:cond delay="0"/>
                                  </p:stCondLst>
                                  <p:childTnLst>
                                    <p:animEffect transition="out" filter="fade">
                                      <p:cBhvr>
                                        <p:cTn id="42" dur="1000"/>
                                        <p:tgtEl>
                                          <p:spTgt spid="11"/>
                                        </p:tgtEl>
                                      </p:cBhvr>
                                    </p:animEffect>
                                    <p:set>
                                      <p:cBhvr>
                                        <p:cTn id="43" dur="1" fill="hold">
                                          <p:stCondLst>
                                            <p:cond delay="999"/>
                                          </p:stCondLst>
                                        </p:cTn>
                                        <p:tgtEl>
                                          <p:spTgt spid="11"/>
                                        </p:tgtEl>
                                        <p:attrNameLst>
                                          <p:attrName>style.visibility</p:attrName>
                                        </p:attrNameLst>
                                      </p:cBhvr>
                                      <p:to>
                                        <p:strVal val="hidden"/>
                                      </p:to>
                                    </p:set>
                                  </p:childTnLst>
                                </p:cTn>
                              </p:par>
                              <p:par>
                                <p:cTn id="44" presetID="10" presetClass="exit" presetSubtype="0" fill="hold" grpId="1" nodeType="withEffect">
                                  <p:stCondLst>
                                    <p:cond delay="0"/>
                                  </p:stCondLst>
                                  <p:childTnLst>
                                    <p:animEffect transition="out" filter="fade">
                                      <p:cBhvr>
                                        <p:cTn id="45" dur="500"/>
                                        <p:tgtEl>
                                          <p:spTgt spid="16"/>
                                        </p:tgtEl>
                                      </p:cBhvr>
                                    </p:animEffect>
                                    <p:set>
                                      <p:cBhvr>
                                        <p:cTn id="46" dur="1" fill="hold">
                                          <p:stCondLst>
                                            <p:cond delay="499"/>
                                          </p:stCondLst>
                                        </p:cTn>
                                        <p:tgtEl>
                                          <p:spTgt spid="16"/>
                                        </p:tgtEl>
                                        <p:attrNameLst>
                                          <p:attrName>style.visibility</p:attrName>
                                        </p:attrNameLst>
                                      </p:cBhvr>
                                      <p:to>
                                        <p:strVal val="hidden"/>
                                      </p:to>
                                    </p:set>
                                  </p:childTnLst>
                                </p:cTn>
                              </p:par>
                              <p:par>
                                <p:cTn id="47" presetID="10" presetClass="entr" presetSubtype="0" fill="hold" grpId="0" nodeType="withEffect">
                                  <p:stCondLst>
                                    <p:cond delay="0"/>
                                  </p:stCondLst>
                                  <p:childTnLst>
                                    <p:set>
                                      <p:cBhvr>
                                        <p:cTn id="48" dur="1" fill="hold">
                                          <p:stCondLst>
                                            <p:cond delay="0"/>
                                          </p:stCondLst>
                                        </p:cTn>
                                        <p:tgtEl>
                                          <p:spTgt spid="9"/>
                                        </p:tgtEl>
                                        <p:attrNameLst>
                                          <p:attrName>style.visibility</p:attrName>
                                        </p:attrNameLst>
                                      </p:cBhvr>
                                      <p:to>
                                        <p:strVal val="visible"/>
                                      </p:to>
                                    </p:set>
                                    <p:animEffect transition="in" filter="fade">
                                      <p:cBhvr>
                                        <p:cTn id="49" dur="500"/>
                                        <p:tgtEl>
                                          <p:spTgt spid="9"/>
                                        </p:tgtEl>
                                      </p:cBhvr>
                                    </p:animEffect>
                                  </p:childTnLst>
                                </p:cTn>
                              </p:par>
                              <p:par>
                                <p:cTn id="50" presetID="10" presetClass="exit" presetSubtype="0" fill="hold" nodeType="withEffect">
                                  <p:stCondLst>
                                    <p:cond delay="0"/>
                                  </p:stCondLst>
                                  <p:childTnLst>
                                    <p:animEffect transition="out" filter="fade">
                                      <p:cBhvr>
                                        <p:cTn id="51" dur="1000"/>
                                        <p:tgtEl>
                                          <p:spTgt spid="12"/>
                                        </p:tgtEl>
                                      </p:cBhvr>
                                    </p:animEffect>
                                    <p:set>
                                      <p:cBhvr>
                                        <p:cTn id="52" dur="1" fill="hold">
                                          <p:stCondLst>
                                            <p:cond delay="999"/>
                                          </p:stCondLst>
                                        </p:cTn>
                                        <p:tgtEl>
                                          <p:spTgt spid="12"/>
                                        </p:tgtEl>
                                        <p:attrNameLst>
                                          <p:attrName>style.visibility</p:attrName>
                                        </p:attrNameLst>
                                      </p:cBhvr>
                                      <p:to>
                                        <p:strVal val="hidden"/>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1000"/>
                                        <p:tgtEl>
                                          <p:spTgt spid="11"/>
                                        </p:tgtEl>
                                      </p:cBhvr>
                                    </p:animEffect>
                                  </p:childTnLst>
                                </p:cTn>
                              </p:par>
                              <p:par>
                                <p:cTn id="58" presetID="10" presetClass="entr" presetSubtype="0" fill="hold" nodeType="withEffect">
                                  <p:stCondLst>
                                    <p:cond delay="0"/>
                                  </p:stCondLst>
                                  <p:childTnLst>
                                    <p:set>
                                      <p:cBhvr>
                                        <p:cTn id="59" dur="1" fill="hold">
                                          <p:stCondLst>
                                            <p:cond delay="0"/>
                                          </p:stCondLst>
                                        </p:cTn>
                                        <p:tgtEl>
                                          <p:spTgt spid="12"/>
                                        </p:tgtEl>
                                        <p:attrNameLst>
                                          <p:attrName>style.visibility</p:attrName>
                                        </p:attrNameLst>
                                      </p:cBhvr>
                                      <p:to>
                                        <p:strVal val="visible"/>
                                      </p:to>
                                    </p:set>
                                    <p:animEffect transition="in" filter="fade">
                                      <p:cBhvr>
                                        <p:cTn id="60"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5" grpId="0" animBg="1"/>
      <p:bldP spid="17" grpId="0" animBg="1"/>
      <p:bldP spid="9" grpId="0" animBg="1"/>
      <p:bldP spid="9" grpId="1" animBg="1"/>
      <p:bldP spid="16" grpId="0" animBg="1"/>
      <p:bldP spid="16"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Shape 306"/>
          <p:cNvSpPr txBox="1">
            <a:spLocks noGrp="1"/>
          </p:cNvSpPr>
          <p:nvPr>
            <p:ph type="title"/>
          </p:nvPr>
        </p:nvSpPr>
        <p:spPr>
          <a:xfrm>
            <a:off x="716750" y="582050"/>
            <a:ext cx="7688400" cy="535200"/>
          </a:xfrm>
          <a:prstGeom prst="rect">
            <a:avLst/>
          </a:prstGeom>
        </p:spPr>
        <p:txBody>
          <a:bodyPr wrap="square" lIns="91425" tIns="91425" rIns="91425" bIns="91425" anchor="t" anchorCtr="0">
            <a:noAutofit/>
          </a:bodyPr>
          <a:lstStyle/>
          <a:p>
            <a:pPr lvl="0">
              <a:spcBef>
                <a:spcPts val="0"/>
              </a:spcBef>
              <a:buNone/>
            </a:pPr>
            <a:r>
              <a:rPr lang="en-US" altLang="zh-CN" dirty="0"/>
              <a:t>P</a:t>
            </a:r>
            <a:r>
              <a:rPr lang="zh-CN" dirty="0"/>
              <a:t>art 3 - 311 calls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pic>
        <p:nvPicPr>
          <p:cNvPr id="311" name="Shape 311"/>
          <p:cNvPicPr preferRelativeResize="0"/>
          <p:nvPr/>
        </p:nvPicPr>
        <p:blipFill rotWithShape="1">
          <a:blip r:embed="rId3">
            <a:alphaModFix/>
          </a:blip>
          <a:srcRect l="10099" t="7962" r="19621" b="3533"/>
          <a:stretch/>
        </p:blipFill>
        <p:spPr>
          <a:xfrm>
            <a:off x="3559456" y="169817"/>
            <a:ext cx="5491521" cy="4946328"/>
          </a:xfrm>
          <a:prstGeom prst="rect">
            <a:avLst/>
          </a:prstGeom>
          <a:noFill/>
          <a:ln>
            <a:noFill/>
          </a:ln>
        </p:spPr>
      </p:pic>
      <p:sp>
        <p:nvSpPr>
          <p:cNvPr id="312" name="Shape 312"/>
          <p:cNvSpPr txBox="1">
            <a:spLocks noGrp="1"/>
          </p:cNvSpPr>
          <p:nvPr>
            <p:ph type="title"/>
          </p:nvPr>
        </p:nvSpPr>
        <p:spPr>
          <a:xfrm>
            <a:off x="223351" y="1564117"/>
            <a:ext cx="3153397" cy="461635"/>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rgbClr val="000000"/>
                </a:solidFill>
                <a:latin typeface="Arial"/>
                <a:ea typeface="Arial"/>
                <a:cs typeface="Arial"/>
                <a:sym typeface="Arial"/>
              </a:rPr>
              <a:t>Growing monthly requests</a:t>
            </a:r>
          </a:p>
        </p:txBody>
      </p:sp>
      <p:pic>
        <p:nvPicPr>
          <p:cNvPr id="313" name="Shape 313"/>
          <p:cNvPicPr preferRelativeResize="0"/>
          <p:nvPr/>
        </p:nvPicPr>
        <p:blipFill rotWithShape="1">
          <a:blip r:embed="rId4">
            <a:alphaModFix/>
          </a:blip>
          <a:srcRect l="8119" t="7235" r="20283" b="7235"/>
          <a:stretch/>
        </p:blipFill>
        <p:spPr>
          <a:xfrm>
            <a:off x="3559456" y="247713"/>
            <a:ext cx="1286864" cy="1282471"/>
          </a:xfrm>
          <a:prstGeom prst="rect">
            <a:avLst/>
          </a:prstGeom>
          <a:noFill/>
          <a:ln>
            <a:noFill/>
          </a:ln>
        </p:spPr>
      </p:pic>
      <p:sp>
        <p:nvSpPr>
          <p:cNvPr id="314" name="Shape 314"/>
          <p:cNvSpPr txBox="1"/>
          <p:nvPr/>
        </p:nvSpPr>
        <p:spPr>
          <a:xfrm>
            <a:off x="222295" y="2094824"/>
            <a:ext cx="2948243" cy="369332"/>
          </a:xfrm>
          <a:prstGeom prst="rect">
            <a:avLst/>
          </a:prstGeom>
          <a:noFill/>
          <a:ln>
            <a:noFill/>
          </a:ln>
        </p:spPr>
        <p:txBody>
          <a:bodyPr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ct val="100000"/>
              <a:buFont typeface="Arial"/>
              <a:buChar char="•"/>
            </a:pPr>
            <a:r>
              <a:rPr lang="zh-CN" sz="1800" b="0" i="0" u="none" strike="noStrike" cap="none">
                <a:solidFill>
                  <a:srgbClr val="000000"/>
                </a:solidFill>
                <a:latin typeface="Arial"/>
                <a:ea typeface="Arial"/>
                <a:cs typeface="Arial"/>
                <a:sym typeface="Arial"/>
              </a:rPr>
              <a:t>Stable service capability</a:t>
            </a:r>
          </a:p>
        </p:txBody>
      </p:sp>
      <p:sp>
        <p:nvSpPr>
          <p:cNvPr id="315" name="Shape 315"/>
          <p:cNvSpPr txBox="1"/>
          <p:nvPr/>
        </p:nvSpPr>
        <p:spPr>
          <a:xfrm>
            <a:off x="222295" y="2538973"/>
            <a:ext cx="2948243" cy="646331"/>
          </a:xfrm>
          <a:prstGeom prst="rect">
            <a:avLst/>
          </a:prstGeom>
          <a:noFill/>
          <a:ln>
            <a:noFill/>
          </a:ln>
        </p:spPr>
        <p:txBody>
          <a:bodyPr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ct val="100000"/>
              <a:buFont typeface="Arial"/>
              <a:buChar char="•"/>
            </a:pPr>
            <a:r>
              <a:rPr lang="zh-CN" sz="1800" b="0" i="0" u="none" strike="noStrike" cap="none">
                <a:solidFill>
                  <a:srgbClr val="000000"/>
                </a:solidFill>
                <a:latin typeface="Arial"/>
                <a:ea typeface="Arial"/>
                <a:cs typeface="Arial"/>
                <a:sym typeface="Arial"/>
              </a:rPr>
              <a:t>Increasing pending cases (20%)</a:t>
            </a:r>
          </a:p>
        </p:txBody>
      </p:sp>
      <p:sp>
        <p:nvSpPr>
          <p:cNvPr id="316" name="Shape 316"/>
          <p:cNvSpPr txBox="1"/>
          <p:nvPr/>
        </p:nvSpPr>
        <p:spPr>
          <a:xfrm>
            <a:off x="222295" y="3260121"/>
            <a:ext cx="2908138" cy="646331"/>
          </a:xfrm>
          <a:prstGeom prst="rect">
            <a:avLst/>
          </a:prstGeom>
          <a:noFill/>
          <a:ln>
            <a:noFill/>
          </a:ln>
        </p:spPr>
        <p:txBody>
          <a:bodyPr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ct val="100000"/>
              <a:buFont typeface="Arial"/>
              <a:buChar char="•"/>
            </a:pPr>
            <a:r>
              <a:rPr lang="zh-CN" sz="1800" b="0" i="0" u="none" strike="noStrike" cap="none">
                <a:solidFill>
                  <a:srgbClr val="000000"/>
                </a:solidFill>
                <a:latin typeface="Arial"/>
                <a:ea typeface="Arial"/>
                <a:cs typeface="Arial"/>
                <a:sym typeface="Arial"/>
              </a:rPr>
              <a:t>Status: Open/Pending/</a:t>
            </a:r>
          </a:p>
          <a:p>
            <a:pPr marL="0" marR="0" lvl="1" indent="-114300" algn="l" rtl="0">
              <a:lnSpc>
                <a:spcPct val="100000"/>
              </a:lnSpc>
              <a:spcBef>
                <a:spcPts val="0"/>
              </a:spcBef>
              <a:spcAft>
                <a:spcPts val="0"/>
              </a:spcAft>
              <a:buClr>
                <a:srgbClr val="000000"/>
              </a:buClr>
              <a:buSzPct val="100000"/>
              <a:buFont typeface="Arial"/>
              <a:buNone/>
            </a:pPr>
            <a:r>
              <a:rPr lang="zh-CN" sz="1800" b="0" i="0" u="none" strike="noStrike" cap="none">
                <a:solidFill>
                  <a:srgbClr val="000000"/>
                </a:solidFill>
                <a:latin typeface="Arial"/>
                <a:ea typeface="Arial"/>
                <a:cs typeface="Arial"/>
                <a:sym typeface="Arial"/>
              </a:rPr>
              <a:t> 	with Service Date?</a:t>
            </a:r>
          </a:p>
        </p:txBody>
      </p:sp>
      <p:sp>
        <p:nvSpPr>
          <p:cNvPr id="317" name="Shape 317"/>
          <p:cNvSpPr txBox="1"/>
          <p:nvPr/>
        </p:nvSpPr>
        <p:spPr>
          <a:xfrm>
            <a:off x="222295" y="424566"/>
            <a:ext cx="2454518" cy="646331"/>
          </a:xfrm>
          <a:prstGeom prst="rect">
            <a:avLst/>
          </a:prstGeom>
          <a:noFill/>
          <a:ln>
            <a:noFill/>
          </a:ln>
        </p:spPr>
        <p:txBody>
          <a:bodyPr wrap="square" lIns="91425" tIns="45700" rIns="91425" bIns="45700" anchor="t" anchorCtr="0">
            <a:noAutofit/>
          </a:bodyPr>
          <a:lstStyle/>
          <a:p>
            <a:pPr marL="0" marR="0" lvl="0" indent="-114300" algn="l" rtl="0">
              <a:lnSpc>
                <a:spcPct val="100000"/>
              </a:lnSpc>
              <a:spcBef>
                <a:spcPts val="0"/>
              </a:spcBef>
              <a:spcAft>
                <a:spcPts val="0"/>
              </a:spcAft>
              <a:buClr>
                <a:srgbClr val="000000"/>
              </a:buClr>
              <a:buSzPct val="100000"/>
              <a:buFont typeface="Arial"/>
              <a:buNone/>
            </a:pPr>
            <a:r>
              <a:rPr lang="zh-CN" sz="1800" b="1" i="0" u="none" strike="noStrike" cap="none">
                <a:solidFill>
                  <a:srgbClr val="000000"/>
                </a:solidFill>
                <a:latin typeface="Arial"/>
                <a:ea typeface="Arial"/>
                <a:cs typeface="Arial"/>
                <a:sym typeface="Arial"/>
              </a:rPr>
              <a:t>Count of 311 Calls </a:t>
            </a:r>
          </a:p>
          <a:p>
            <a:pPr marL="0" marR="0" lvl="0" indent="-114300" algn="l" rtl="0">
              <a:lnSpc>
                <a:spcPct val="100000"/>
              </a:lnSpc>
              <a:spcBef>
                <a:spcPts val="0"/>
              </a:spcBef>
              <a:spcAft>
                <a:spcPts val="0"/>
              </a:spcAft>
              <a:buClr>
                <a:srgbClr val="000000"/>
              </a:buClr>
              <a:buSzPct val="100000"/>
              <a:buFont typeface="Arial"/>
              <a:buNone/>
            </a:pPr>
            <a:r>
              <a:rPr lang="zh-CN" sz="1800" b="1" i="0" u="none" strike="noStrike" cap="none">
                <a:solidFill>
                  <a:srgbClr val="000000"/>
                </a:solidFill>
                <a:latin typeface="Arial"/>
                <a:ea typeface="Arial"/>
                <a:cs typeface="Arial"/>
                <a:sym typeface="Arial"/>
              </a:rPr>
              <a:t>by Month and Status</a:t>
            </a:r>
          </a:p>
        </p:txBody>
      </p:sp>
      <p:pic>
        <p:nvPicPr>
          <p:cNvPr id="318" name="Shape 318"/>
          <p:cNvPicPr preferRelativeResize="0"/>
          <p:nvPr/>
        </p:nvPicPr>
        <p:blipFill rotWithShape="1">
          <a:blip r:embed="rId5">
            <a:alphaModFix/>
          </a:blip>
          <a:srcRect/>
          <a:stretch/>
        </p:blipFill>
        <p:spPr>
          <a:xfrm>
            <a:off x="9537745" y="2013342"/>
            <a:ext cx="677364" cy="1049124"/>
          </a:xfrm>
          <a:prstGeom prst="rect">
            <a:avLst/>
          </a:prstGeom>
          <a:noFill/>
          <a:ln>
            <a:noFill/>
          </a:ln>
        </p:spPr>
      </p:pic>
      <p:sp>
        <p:nvSpPr>
          <p:cNvPr id="319" name="Shape 319"/>
          <p:cNvSpPr txBox="1"/>
          <p:nvPr/>
        </p:nvSpPr>
        <p:spPr>
          <a:xfrm>
            <a:off x="2364377" y="4189393"/>
            <a:ext cx="1012371" cy="954107"/>
          </a:xfrm>
          <a:prstGeom prst="rect">
            <a:avLst/>
          </a:prstGeom>
          <a:noFill/>
          <a:ln>
            <a:noFill/>
          </a:ln>
        </p:spPr>
        <p:txBody>
          <a:bodyPr wrap="square" lIns="91425" tIns="45700" rIns="91425" bIns="45700" anchor="t" anchorCtr="0">
            <a:noAutofit/>
          </a:bodyPr>
          <a:lstStyle/>
          <a:p>
            <a:pPr marL="0" marR="0" lvl="0" indent="-88900" algn="l" rtl="0">
              <a:lnSpc>
                <a:spcPct val="100000"/>
              </a:lnSpc>
              <a:spcBef>
                <a:spcPts val="0"/>
              </a:spcBef>
              <a:spcAft>
                <a:spcPts val="0"/>
              </a:spcAft>
              <a:buClr>
                <a:srgbClr val="F6716D"/>
              </a:buClr>
              <a:buSzPct val="100000"/>
              <a:buFont typeface="Arial"/>
              <a:buNone/>
            </a:pPr>
            <a:r>
              <a:rPr lang="zh-CN" sz="1400" b="0" i="0" u="none" strike="noStrike" cap="none">
                <a:solidFill>
                  <a:srgbClr val="F6716D"/>
                </a:solidFill>
                <a:latin typeface="Arial"/>
                <a:ea typeface="Arial"/>
                <a:cs typeface="Arial"/>
                <a:sym typeface="Arial"/>
              </a:rPr>
              <a:t>Closed</a:t>
            </a:r>
          </a:p>
          <a:p>
            <a:pPr marL="0" marR="0" lvl="0" indent="-88900" algn="l" rtl="0">
              <a:lnSpc>
                <a:spcPct val="100000"/>
              </a:lnSpc>
              <a:spcBef>
                <a:spcPts val="0"/>
              </a:spcBef>
              <a:spcAft>
                <a:spcPts val="0"/>
              </a:spcAft>
              <a:buClr>
                <a:srgbClr val="7EB102"/>
              </a:buClr>
              <a:buSzPct val="100000"/>
              <a:buFont typeface="Arial"/>
              <a:buNone/>
            </a:pPr>
            <a:r>
              <a:rPr lang="zh-CN" sz="1400" b="0" i="0" u="none" strike="noStrike" cap="none">
                <a:solidFill>
                  <a:srgbClr val="7EB102"/>
                </a:solidFill>
                <a:latin typeface="Arial"/>
                <a:ea typeface="Arial"/>
                <a:cs typeface="Arial"/>
                <a:sym typeface="Arial"/>
              </a:rPr>
              <a:t>Pending</a:t>
            </a:r>
            <a:br>
              <a:rPr lang="zh-CN" sz="1400" b="0" i="0" u="none" strike="noStrike" cap="none">
                <a:solidFill>
                  <a:srgbClr val="000000"/>
                </a:solidFill>
                <a:latin typeface="Arial"/>
                <a:ea typeface="Arial"/>
                <a:cs typeface="Arial"/>
                <a:sym typeface="Arial"/>
              </a:rPr>
            </a:br>
            <a:r>
              <a:rPr lang="zh-CN" sz="1400" b="0" i="0" u="none" strike="noStrike" cap="none">
                <a:solidFill>
                  <a:srgbClr val="1FC0C4"/>
                </a:solidFill>
                <a:latin typeface="Arial"/>
                <a:ea typeface="Arial"/>
                <a:cs typeface="Arial"/>
                <a:sym typeface="Arial"/>
              </a:rPr>
              <a:t>Open </a:t>
            </a:r>
            <a:br>
              <a:rPr lang="zh-CN" sz="1400" b="0" i="0" u="none" strike="noStrike" cap="none">
                <a:solidFill>
                  <a:srgbClr val="000000"/>
                </a:solidFill>
                <a:latin typeface="Arial"/>
                <a:ea typeface="Arial"/>
                <a:cs typeface="Arial"/>
                <a:sym typeface="Arial"/>
              </a:rPr>
            </a:br>
            <a:r>
              <a:rPr lang="zh-CN" sz="1400" b="0" i="0" u="none" strike="noStrike" cap="none">
                <a:solidFill>
                  <a:srgbClr val="C570FF"/>
                </a:solidFill>
                <a:latin typeface="Arial"/>
                <a:ea typeface="Arial"/>
                <a:cs typeface="Arial"/>
                <a:sym typeface="Arial"/>
              </a:rPr>
              <a:t>Cancelled</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3"/>
        <p:cNvGrpSpPr/>
        <p:nvPr/>
      </p:nvGrpSpPr>
      <p:grpSpPr>
        <a:xfrm>
          <a:off x="0" y="0"/>
          <a:ext cx="0" cy="0"/>
          <a:chOff x="0" y="0"/>
          <a:chExt cx="0" cy="0"/>
        </a:xfrm>
      </p:grpSpPr>
      <p:sp>
        <p:nvSpPr>
          <p:cNvPr id="324" name="Shape 324"/>
          <p:cNvSpPr txBox="1">
            <a:spLocks noGrp="1"/>
          </p:cNvSpPr>
          <p:nvPr>
            <p:ph type="title"/>
          </p:nvPr>
        </p:nvSpPr>
        <p:spPr>
          <a:xfrm>
            <a:off x="208100" y="1384263"/>
            <a:ext cx="3143375" cy="569228"/>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Increasing capacity to give quick response</a:t>
            </a:r>
          </a:p>
        </p:txBody>
      </p:sp>
      <p:sp>
        <p:nvSpPr>
          <p:cNvPr id="325" name="Shape 325"/>
          <p:cNvSpPr txBox="1"/>
          <p:nvPr/>
        </p:nvSpPr>
        <p:spPr>
          <a:xfrm>
            <a:off x="208100" y="434033"/>
            <a:ext cx="2522037" cy="646331"/>
          </a:xfrm>
          <a:prstGeom prst="rect">
            <a:avLst/>
          </a:prstGeom>
          <a:noFill/>
          <a:ln>
            <a:noFill/>
          </a:ln>
        </p:spPr>
        <p:txBody>
          <a:bodyPr wrap="square" lIns="91425" tIns="45700" rIns="91425" bIns="45700" anchor="t" anchorCtr="0">
            <a:noAutofit/>
          </a:bodyPr>
          <a:lstStyle/>
          <a:p>
            <a:pPr marL="0" marR="0" lvl="0" indent="-114300" algn="l" rtl="0">
              <a:lnSpc>
                <a:spcPct val="100000"/>
              </a:lnSpc>
              <a:spcBef>
                <a:spcPts val="0"/>
              </a:spcBef>
              <a:spcAft>
                <a:spcPts val="0"/>
              </a:spcAft>
              <a:buClr>
                <a:srgbClr val="000000"/>
              </a:buClr>
              <a:buSzPct val="100000"/>
              <a:buFont typeface="Arial"/>
              <a:buNone/>
            </a:pPr>
            <a:r>
              <a:rPr lang="zh-CN" sz="1800" b="1" i="0" u="none" strike="noStrike" cap="none">
                <a:solidFill>
                  <a:srgbClr val="000000"/>
                </a:solidFill>
                <a:latin typeface="Arial"/>
                <a:ea typeface="Arial"/>
                <a:cs typeface="Arial"/>
                <a:sym typeface="Arial"/>
              </a:rPr>
              <a:t>A glimpse at Response Period</a:t>
            </a:r>
          </a:p>
        </p:txBody>
      </p:sp>
      <p:sp>
        <p:nvSpPr>
          <p:cNvPr id="326" name="Shape 326"/>
          <p:cNvSpPr txBox="1"/>
          <p:nvPr/>
        </p:nvSpPr>
        <p:spPr>
          <a:xfrm>
            <a:off x="1901525" y="4189400"/>
            <a:ext cx="1475100" cy="954000"/>
          </a:xfrm>
          <a:prstGeom prst="rect">
            <a:avLst/>
          </a:prstGeom>
          <a:noFill/>
          <a:ln>
            <a:noFill/>
          </a:ln>
        </p:spPr>
        <p:txBody>
          <a:bodyPr wrap="square" lIns="91425" tIns="45700" rIns="91425" bIns="45700" anchor="t" anchorCtr="0">
            <a:noAutofit/>
          </a:bodyPr>
          <a:lstStyle/>
          <a:p>
            <a:pPr marL="0" marR="0" lvl="0" indent="-88900" algn="l" rtl="0">
              <a:lnSpc>
                <a:spcPct val="100000"/>
              </a:lnSpc>
              <a:spcBef>
                <a:spcPts val="0"/>
              </a:spcBef>
              <a:spcAft>
                <a:spcPts val="0"/>
              </a:spcAft>
              <a:buClr>
                <a:srgbClr val="F6716D"/>
              </a:buClr>
              <a:buSzPct val="100000"/>
              <a:buFont typeface="Arial"/>
              <a:buNone/>
            </a:pPr>
            <a:r>
              <a:rPr lang="zh-CN" sz="1400" b="0" i="0" u="none" strike="noStrike" cap="none">
                <a:solidFill>
                  <a:srgbClr val="F6716D"/>
                </a:solidFill>
                <a:latin typeface="Arial"/>
                <a:ea typeface="Arial"/>
                <a:cs typeface="Arial"/>
                <a:sym typeface="Arial"/>
              </a:rPr>
              <a:t>Fast : 1-4 </a:t>
            </a:r>
          </a:p>
          <a:p>
            <a:pPr marL="0" marR="0" lvl="0" indent="-88900" algn="l" rtl="0">
              <a:lnSpc>
                <a:spcPct val="100000"/>
              </a:lnSpc>
              <a:spcBef>
                <a:spcPts val="0"/>
              </a:spcBef>
              <a:spcAft>
                <a:spcPts val="0"/>
              </a:spcAft>
              <a:buClr>
                <a:srgbClr val="7EB102"/>
              </a:buClr>
              <a:buSzPct val="100000"/>
              <a:buFont typeface="Arial"/>
              <a:buNone/>
            </a:pPr>
            <a:r>
              <a:rPr lang="zh-CN" sz="1400" b="0" i="0" u="none" strike="noStrike" cap="none">
                <a:solidFill>
                  <a:srgbClr val="7EB102"/>
                </a:solidFill>
                <a:latin typeface="Arial"/>
                <a:ea typeface="Arial"/>
                <a:cs typeface="Arial"/>
                <a:sym typeface="Arial"/>
              </a:rPr>
              <a:t>Medium: 5-7 </a:t>
            </a:r>
            <a:br>
              <a:rPr lang="zh-CN" sz="1400" b="0" i="0" u="none" strike="noStrike" cap="none">
                <a:solidFill>
                  <a:srgbClr val="000000"/>
                </a:solidFill>
                <a:latin typeface="Arial"/>
                <a:ea typeface="Arial"/>
                <a:cs typeface="Arial"/>
                <a:sym typeface="Arial"/>
              </a:rPr>
            </a:br>
            <a:r>
              <a:rPr lang="zh-CN" sz="1400" b="0" i="0" u="none" strike="noStrike" cap="none">
                <a:solidFill>
                  <a:srgbClr val="1FC0C4"/>
                </a:solidFill>
                <a:latin typeface="Arial"/>
                <a:ea typeface="Arial"/>
                <a:cs typeface="Arial"/>
                <a:sym typeface="Arial"/>
              </a:rPr>
              <a:t>Slow: 8-14 </a:t>
            </a:r>
            <a:br>
              <a:rPr lang="zh-CN" sz="1400" b="0" i="0" u="none" strike="noStrike" cap="none">
                <a:solidFill>
                  <a:srgbClr val="000000"/>
                </a:solidFill>
                <a:latin typeface="Arial"/>
                <a:ea typeface="Arial"/>
                <a:cs typeface="Arial"/>
                <a:sym typeface="Arial"/>
              </a:rPr>
            </a:br>
            <a:r>
              <a:rPr lang="zh-CN" sz="1400" b="0" i="0" u="none" strike="noStrike" cap="none">
                <a:solidFill>
                  <a:srgbClr val="C570FF"/>
                </a:solidFill>
                <a:latin typeface="Arial"/>
                <a:ea typeface="Arial"/>
                <a:cs typeface="Arial"/>
                <a:sym typeface="Arial"/>
              </a:rPr>
              <a:t>Ex-Slow: &gt; 14 </a:t>
            </a:r>
          </a:p>
        </p:txBody>
      </p:sp>
      <p:pic>
        <p:nvPicPr>
          <p:cNvPr id="327" name="Shape 327"/>
          <p:cNvPicPr preferRelativeResize="0"/>
          <p:nvPr/>
        </p:nvPicPr>
        <p:blipFill rotWithShape="1">
          <a:blip r:embed="rId3">
            <a:alphaModFix/>
          </a:blip>
          <a:srcRect t="7795"/>
          <a:stretch/>
        </p:blipFill>
        <p:spPr>
          <a:xfrm>
            <a:off x="3587249" y="185886"/>
            <a:ext cx="5195137" cy="4936131"/>
          </a:xfrm>
          <a:prstGeom prst="rect">
            <a:avLst/>
          </a:prstGeom>
          <a:noFill/>
          <a:ln>
            <a:noFill/>
          </a:ln>
        </p:spPr>
      </p:pic>
      <p:sp>
        <p:nvSpPr>
          <p:cNvPr id="328" name="Shape 328"/>
          <p:cNvSpPr/>
          <p:nvPr/>
        </p:nvSpPr>
        <p:spPr>
          <a:xfrm>
            <a:off x="4017818" y="199741"/>
            <a:ext cx="3172691" cy="769441"/>
          </a:xfrm>
          <a:prstGeom prst="rect">
            <a:avLst/>
          </a:prstGeom>
          <a:noFill/>
          <a:ln>
            <a:noFill/>
          </a:ln>
        </p:spPr>
        <p:txBody>
          <a:bodyPr wrap="square" lIns="91425" tIns="45700" rIns="91425" bIns="45700" anchor="t" anchorCtr="0">
            <a:noAutofit/>
          </a:bodyPr>
          <a:lstStyle/>
          <a:p>
            <a:pPr marL="0" marR="0" lvl="0" indent="-101600" algn="l" rtl="0">
              <a:lnSpc>
                <a:spcPct val="100000"/>
              </a:lnSpc>
              <a:spcBef>
                <a:spcPts val="0"/>
              </a:spcBef>
              <a:spcAft>
                <a:spcPts val="0"/>
              </a:spcAft>
              <a:buClr>
                <a:srgbClr val="000000"/>
              </a:buClr>
              <a:buSzPct val="100000"/>
              <a:buFont typeface="Arial"/>
              <a:buNone/>
            </a:pPr>
            <a:r>
              <a:rPr lang="zh-CN" sz="1600" b="0" i="0" u="none" strike="noStrike" cap="none">
                <a:solidFill>
                  <a:srgbClr val="000000"/>
                </a:solidFill>
                <a:latin typeface="Arial"/>
                <a:ea typeface="Arial"/>
                <a:cs typeface="Arial"/>
                <a:sym typeface="Arial"/>
              </a:rPr>
              <a:t>Key Assumption :</a:t>
            </a:r>
            <a:br>
              <a:rPr lang="zh-CN" sz="1600" b="0" i="0" u="none" strike="noStrike" cap="none">
                <a:solidFill>
                  <a:srgbClr val="000000"/>
                </a:solidFill>
                <a:latin typeface="Arial"/>
                <a:ea typeface="Arial"/>
                <a:cs typeface="Arial"/>
                <a:sym typeface="Arial"/>
              </a:rPr>
            </a:br>
            <a:r>
              <a:rPr lang="zh-CN" sz="1400" b="0" i="0" u="none" strike="noStrike" cap="none">
                <a:solidFill>
                  <a:srgbClr val="000000"/>
                </a:solidFill>
                <a:latin typeface="Arial"/>
                <a:ea typeface="Arial"/>
                <a:cs typeface="Arial"/>
                <a:sym typeface="Arial"/>
              </a:rPr>
              <a:t>Response ~ days(service – created)</a:t>
            </a:r>
            <a:br>
              <a:rPr lang="zh-CN" sz="1400" b="0" i="0" u="none" strike="noStrike" cap="none">
                <a:solidFill>
                  <a:srgbClr val="000000"/>
                </a:solidFill>
                <a:latin typeface="Arial"/>
                <a:ea typeface="Arial"/>
                <a:cs typeface="Arial"/>
                <a:sym typeface="Arial"/>
              </a:rPr>
            </a:br>
            <a:endParaRPr lang="zh-CN" sz="1400" b="0" i="0" u="none" strike="noStrike" cap="none">
              <a:solidFill>
                <a:srgbClr val="000000"/>
              </a:solidFill>
              <a:latin typeface="Arial"/>
              <a:ea typeface="Arial"/>
              <a:cs typeface="Arial"/>
              <a:sym typeface="Arial"/>
            </a:endParaRPr>
          </a:p>
        </p:txBody>
      </p:sp>
      <p:sp>
        <p:nvSpPr>
          <p:cNvPr id="329" name="Shape 329"/>
          <p:cNvSpPr/>
          <p:nvPr/>
        </p:nvSpPr>
        <p:spPr>
          <a:xfrm>
            <a:off x="208100" y="3334094"/>
            <a:ext cx="2632082" cy="988524"/>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July? More efforts on long term awaiting call</a:t>
            </a:r>
          </a:p>
        </p:txBody>
      </p:sp>
      <p:sp>
        <p:nvSpPr>
          <p:cNvPr id="330" name="Shape 330"/>
          <p:cNvSpPr/>
          <p:nvPr/>
        </p:nvSpPr>
        <p:spPr>
          <a:xfrm>
            <a:off x="228862" y="2290091"/>
            <a:ext cx="2611320" cy="307777"/>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Challenge to improve problem-solving ability</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Shape 335"/>
          <p:cNvSpPr txBox="1">
            <a:spLocks noGrp="1"/>
          </p:cNvSpPr>
          <p:nvPr>
            <p:ph type="title"/>
          </p:nvPr>
        </p:nvSpPr>
        <p:spPr>
          <a:xfrm>
            <a:off x="296999" y="1504748"/>
            <a:ext cx="2778710" cy="1295423"/>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More north requests need more than 4 days to get response</a:t>
            </a:r>
          </a:p>
        </p:txBody>
      </p:sp>
      <p:sp>
        <p:nvSpPr>
          <p:cNvPr id="336" name="Shape 336"/>
          <p:cNvSpPr txBox="1"/>
          <p:nvPr/>
        </p:nvSpPr>
        <p:spPr>
          <a:xfrm>
            <a:off x="1932700" y="4189400"/>
            <a:ext cx="1444200" cy="954000"/>
          </a:xfrm>
          <a:prstGeom prst="rect">
            <a:avLst/>
          </a:prstGeom>
          <a:noFill/>
          <a:ln>
            <a:noFill/>
          </a:ln>
        </p:spPr>
        <p:txBody>
          <a:bodyPr wrap="square" lIns="91425" tIns="45700" rIns="91425" bIns="45700" anchor="t" anchorCtr="0">
            <a:noAutofit/>
          </a:bodyPr>
          <a:lstStyle/>
          <a:p>
            <a:pPr marL="0" marR="0" lvl="0" indent="-88900" algn="l" rtl="0">
              <a:lnSpc>
                <a:spcPct val="100000"/>
              </a:lnSpc>
              <a:spcBef>
                <a:spcPts val="0"/>
              </a:spcBef>
              <a:spcAft>
                <a:spcPts val="0"/>
              </a:spcAft>
              <a:buClr>
                <a:srgbClr val="F6716D"/>
              </a:buClr>
              <a:buSzPct val="100000"/>
              <a:buFont typeface="Arial"/>
              <a:buNone/>
            </a:pPr>
            <a:r>
              <a:rPr lang="zh-CN" sz="1400" b="0" i="0" u="none" strike="noStrike" cap="none">
                <a:solidFill>
                  <a:srgbClr val="F6716D"/>
                </a:solidFill>
                <a:latin typeface="Arial"/>
                <a:ea typeface="Arial"/>
                <a:cs typeface="Arial"/>
                <a:sym typeface="Arial"/>
              </a:rPr>
              <a:t>Fast : 1-4 </a:t>
            </a:r>
          </a:p>
          <a:p>
            <a:pPr marL="0" marR="0" lvl="0" indent="-88900" algn="l" rtl="0">
              <a:lnSpc>
                <a:spcPct val="100000"/>
              </a:lnSpc>
              <a:spcBef>
                <a:spcPts val="0"/>
              </a:spcBef>
              <a:spcAft>
                <a:spcPts val="0"/>
              </a:spcAft>
              <a:buClr>
                <a:srgbClr val="7EB102"/>
              </a:buClr>
              <a:buSzPct val="100000"/>
              <a:buFont typeface="Arial"/>
              <a:buNone/>
            </a:pPr>
            <a:r>
              <a:rPr lang="zh-CN" sz="1400" b="0" i="0" u="none" strike="noStrike" cap="none">
                <a:solidFill>
                  <a:srgbClr val="7EB102"/>
                </a:solidFill>
                <a:latin typeface="Arial"/>
                <a:ea typeface="Arial"/>
                <a:cs typeface="Arial"/>
                <a:sym typeface="Arial"/>
              </a:rPr>
              <a:t>Medium: 5-7 </a:t>
            </a:r>
            <a:br>
              <a:rPr lang="zh-CN" sz="1400" b="0" i="0" u="none" strike="noStrike" cap="none">
                <a:solidFill>
                  <a:srgbClr val="000000"/>
                </a:solidFill>
                <a:latin typeface="Arial"/>
                <a:ea typeface="Arial"/>
                <a:cs typeface="Arial"/>
                <a:sym typeface="Arial"/>
              </a:rPr>
            </a:br>
            <a:r>
              <a:rPr lang="zh-CN" sz="1400" b="0" i="0" u="none" strike="noStrike" cap="none">
                <a:solidFill>
                  <a:srgbClr val="1FC0C4"/>
                </a:solidFill>
                <a:latin typeface="Arial"/>
                <a:ea typeface="Arial"/>
                <a:cs typeface="Arial"/>
                <a:sym typeface="Arial"/>
              </a:rPr>
              <a:t>Slow: 8-14 </a:t>
            </a:r>
            <a:br>
              <a:rPr lang="zh-CN" sz="1400" b="0" i="0" u="none" strike="noStrike" cap="none">
                <a:solidFill>
                  <a:srgbClr val="000000"/>
                </a:solidFill>
                <a:latin typeface="Arial"/>
                <a:ea typeface="Arial"/>
                <a:cs typeface="Arial"/>
                <a:sym typeface="Arial"/>
              </a:rPr>
            </a:br>
            <a:r>
              <a:rPr lang="zh-CN" sz="1400" b="0" i="0" u="none" strike="noStrike" cap="none">
                <a:solidFill>
                  <a:srgbClr val="C570FF"/>
                </a:solidFill>
                <a:latin typeface="Arial"/>
                <a:ea typeface="Arial"/>
                <a:cs typeface="Arial"/>
                <a:sym typeface="Arial"/>
              </a:rPr>
              <a:t>Ex-Slow: &gt; 14 </a:t>
            </a:r>
          </a:p>
        </p:txBody>
      </p:sp>
      <p:sp>
        <p:nvSpPr>
          <p:cNvPr id="337" name="Shape 337"/>
          <p:cNvSpPr txBox="1"/>
          <p:nvPr/>
        </p:nvSpPr>
        <p:spPr>
          <a:xfrm>
            <a:off x="208100" y="434033"/>
            <a:ext cx="2522037" cy="646331"/>
          </a:xfrm>
          <a:prstGeom prst="rect">
            <a:avLst/>
          </a:prstGeom>
          <a:noFill/>
          <a:ln>
            <a:noFill/>
          </a:ln>
        </p:spPr>
        <p:txBody>
          <a:bodyPr wrap="square" lIns="91425" tIns="45700" rIns="91425" bIns="45700" anchor="t" anchorCtr="0">
            <a:noAutofit/>
          </a:bodyPr>
          <a:lstStyle/>
          <a:p>
            <a:pPr marL="0" marR="0" lvl="0" indent="-114300" algn="l" rtl="0">
              <a:lnSpc>
                <a:spcPct val="100000"/>
              </a:lnSpc>
              <a:spcBef>
                <a:spcPts val="0"/>
              </a:spcBef>
              <a:spcAft>
                <a:spcPts val="0"/>
              </a:spcAft>
              <a:buClr>
                <a:srgbClr val="000000"/>
              </a:buClr>
              <a:buSzPct val="100000"/>
              <a:buFont typeface="Arial"/>
              <a:buNone/>
            </a:pPr>
            <a:r>
              <a:rPr lang="zh-CN" sz="1800" b="1" i="0" u="none" strike="noStrike" cap="none">
                <a:solidFill>
                  <a:srgbClr val="000000"/>
                </a:solidFill>
                <a:latin typeface="Arial"/>
                <a:ea typeface="Arial"/>
                <a:cs typeface="Arial"/>
                <a:sym typeface="Arial"/>
              </a:rPr>
              <a:t>A glimpse at Response Period</a:t>
            </a:r>
          </a:p>
        </p:txBody>
      </p:sp>
      <p:grpSp>
        <p:nvGrpSpPr>
          <p:cNvPr id="338" name="Shape 338"/>
          <p:cNvGrpSpPr/>
          <p:nvPr/>
        </p:nvGrpSpPr>
        <p:grpSpPr>
          <a:xfrm>
            <a:off x="3999054" y="96168"/>
            <a:ext cx="4478344" cy="4947733"/>
            <a:chOff x="3968435" y="161170"/>
            <a:chExt cx="4478344" cy="4947733"/>
          </a:xfrm>
        </p:grpSpPr>
        <p:grpSp>
          <p:nvGrpSpPr>
            <p:cNvPr id="339" name="Shape 339"/>
            <p:cNvGrpSpPr/>
            <p:nvPr/>
          </p:nvGrpSpPr>
          <p:grpSpPr>
            <a:xfrm>
              <a:off x="3968435" y="434033"/>
              <a:ext cx="4413034" cy="4674870"/>
              <a:chOff x="3905088" y="216156"/>
              <a:chExt cx="4069979" cy="4360691"/>
            </a:xfrm>
          </p:grpSpPr>
          <p:pic>
            <p:nvPicPr>
              <p:cNvPr id="340" name="Shape 340"/>
              <p:cNvPicPr preferRelativeResize="0"/>
              <p:nvPr/>
            </p:nvPicPr>
            <p:blipFill rotWithShape="1">
              <a:blip r:embed="rId3">
                <a:alphaModFix/>
              </a:blip>
              <a:srcRect l="48273" t="20601" r="5009" b="59486"/>
              <a:stretch/>
            </p:blipFill>
            <p:spPr>
              <a:xfrm>
                <a:off x="3905089" y="2408739"/>
                <a:ext cx="4069978" cy="2168108"/>
              </a:xfrm>
              <a:prstGeom prst="rect">
                <a:avLst/>
              </a:prstGeom>
              <a:noFill/>
              <a:ln>
                <a:noFill/>
              </a:ln>
            </p:spPr>
          </p:pic>
          <p:pic>
            <p:nvPicPr>
              <p:cNvPr id="341" name="Shape 341"/>
              <p:cNvPicPr preferRelativeResize="0"/>
              <p:nvPr/>
            </p:nvPicPr>
            <p:blipFill rotWithShape="1">
              <a:blip r:embed="rId3">
                <a:alphaModFix/>
              </a:blip>
              <a:srcRect l="1713" t="20733" r="51616" b="59446"/>
              <a:stretch/>
            </p:blipFill>
            <p:spPr>
              <a:xfrm>
                <a:off x="3905088" y="216156"/>
                <a:ext cx="4069978" cy="2160425"/>
              </a:xfrm>
              <a:prstGeom prst="rect">
                <a:avLst/>
              </a:prstGeom>
              <a:noFill/>
              <a:ln>
                <a:noFill/>
              </a:ln>
            </p:spPr>
          </p:pic>
        </p:grpSp>
        <p:grpSp>
          <p:nvGrpSpPr>
            <p:cNvPr id="342" name="Shape 342"/>
            <p:cNvGrpSpPr/>
            <p:nvPr/>
          </p:nvGrpSpPr>
          <p:grpSpPr>
            <a:xfrm>
              <a:off x="3968435" y="161170"/>
              <a:ext cx="4478344" cy="292521"/>
              <a:chOff x="3795819" y="315059"/>
              <a:chExt cx="4130212" cy="272862"/>
            </a:xfrm>
          </p:grpSpPr>
          <p:sp>
            <p:nvSpPr>
              <p:cNvPr id="343" name="Shape 343"/>
              <p:cNvSpPr/>
              <p:nvPr/>
            </p:nvSpPr>
            <p:spPr>
              <a:xfrm>
                <a:off x="3795819" y="315106"/>
                <a:ext cx="1416261" cy="272815"/>
              </a:xfrm>
              <a:prstGeom prst="rect">
                <a:avLst/>
              </a:prstGeom>
              <a:solidFill>
                <a:srgbClr val="C00000"/>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chemeClr val="lt1"/>
                  </a:buClr>
                  <a:buSzPct val="100000"/>
                  <a:buFont typeface="Arial"/>
                  <a:buNone/>
                </a:pPr>
                <a:r>
                  <a:rPr lang="zh-CN" sz="1400" b="0" i="0" u="none" strike="noStrike" cap="none">
                    <a:solidFill>
                      <a:schemeClr val="lt1"/>
                    </a:solidFill>
                    <a:latin typeface="Arial"/>
                    <a:ea typeface="Arial"/>
                    <a:cs typeface="Arial"/>
                    <a:sym typeface="Arial"/>
                  </a:rPr>
                  <a:t>Q1</a:t>
                </a:r>
              </a:p>
            </p:txBody>
          </p:sp>
          <p:sp>
            <p:nvSpPr>
              <p:cNvPr id="344" name="Shape 344"/>
              <p:cNvSpPr/>
              <p:nvPr/>
            </p:nvSpPr>
            <p:spPr>
              <a:xfrm>
                <a:off x="5212080" y="315106"/>
                <a:ext cx="1416261" cy="272815"/>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sp>
            <p:nvSpPr>
              <p:cNvPr id="345" name="Shape 345"/>
              <p:cNvSpPr/>
              <p:nvPr/>
            </p:nvSpPr>
            <p:spPr>
              <a:xfrm>
                <a:off x="6618601" y="315059"/>
                <a:ext cx="1307430" cy="272862"/>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grpSp>
      </p:grpSp>
      <p:grpSp>
        <p:nvGrpSpPr>
          <p:cNvPr id="346" name="Shape 346"/>
          <p:cNvGrpSpPr/>
          <p:nvPr/>
        </p:nvGrpSpPr>
        <p:grpSpPr>
          <a:xfrm>
            <a:off x="3999049" y="99837"/>
            <a:ext cx="4478347" cy="4943809"/>
            <a:chOff x="9068301" y="-2651343"/>
            <a:chExt cx="4478347" cy="4943809"/>
          </a:xfrm>
        </p:grpSpPr>
        <p:grpSp>
          <p:nvGrpSpPr>
            <p:cNvPr id="347" name="Shape 347"/>
            <p:cNvGrpSpPr/>
            <p:nvPr/>
          </p:nvGrpSpPr>
          <p:grpSpPr>
            <a:xfrm>
              <a:off x="9068301" y="-2361070"/>
              <a:ext cx="4413235" cy="4653536"/>
              <a:chOff x="-633415" y="-2725560"/>
              <a:chExt cx="4673628" cy="4929067"/>
            </a:xfrm>
          </p:grpSpPr>
          <p:pic>
            <p:nvPicPr>
              <p:cNvPr id="348" name="Shape 348"/>
              <p:cNvPicPr preferRelativeResize="0"/>
              <p:nvPr/>
            </p:nvPicPr>
            <p:blipFill rotWithShape="1">
              <a:blip r:embed="rId3">
                <a:alphaModFix/>
              </a:blip>
              <a:srcRect l="1609" t="40374" r="51862" b="39810"/>
              <a:stretch/>
            </p:blipFill>
            <p:spPr>
              <a:xfrm>
                <a:off x="-633415" y="-2725560"/>
                <a:ext cx="4673413" cy="2394424"/>
              </a:xfrm>
              <a:prstGeom prst="rect">
                <a:avLst/>
              </a:prstGeom>
              <a:noFill/>
              <a:ln>
                <a:noFill/>
              </a:ln>
            </p:spPr>
          </p:pic>
          <p:pic>
            <p:nvPicPr>
              <p:cNvPr id="349" name="Shape 349"/>
              <p:cNvPicPr preferRelativeResize="0"/>
              <p:nvPr/>
            </p:nvPicPr>
            <p:blipFill rotWithShape="1">
              <a:blip r:embed="rId3">
                <a:alphaModFix/>
              </a:blip>
              <a:srcRect l="48366" t="40542" r="5106" b="39641"/>
              <a:stretch/>
            </p:blipFill>
            <p:spPr>
              <a:xfrm>
                <a:off x="-618606" y="-276540"/>
                <a:ext cx="4658819" cy="2480047"/>
              </a:xfrm>
              <a:prstGeom prst="rect">
                <a:avLst/>
              </a:prstGeom>
              <a:noFill/>
              <a:ln>
                <a:noFill/>
              </a:ln>
            </p:spPr>
          </p:pic>
        </p:grpSp>
        <p:grpSp>
          <p:nvGrpSpPr>
            <p:cNvPr id="350" name="Shape 350"/>
            <p:cNvGrpSpPr/>
            <p:nvPr/>
          </p:nvGrpSpPr>
          <p:grpSpPr>
            <a:xfrm>
              <a:off x="9068303" y="-2651343"/>
              <a:ext cx="4478345" cy="292521"/>
              <a:chOff x="3051530" y="-2158099"/>
              <a:chExt cx="4130212" cy="272862"/>
            </a:xfrm>
          </p:grpSpPr>
          <p:sp>
            <p:nvSpPr>
              <p:cNvPr id="351" name="Shape 351"/>
              <p:cNvSpPr/>
              <p:nvPr/>
            </p:nvSpPr>
            <p:spPr>
              <a:xfrm>
                <a:off x="3051530" y="-2158052"/>
                <a:ext cx="1416261" cy="272815"/>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sp>
            <p:nvSpPr>
              <p:cNvPr id="352" name="Shape 352"/>
              <p:cNvSpPr/>
              <p:nvPr/>
            </p:nvSpPr>
            <p:spPr>
              <a:xfrm>
                <a:off x="4467791" y="-2158052"/>
                <a:ext cx="1416261" cy="272815"/>
              </a:xfrm>
              <a:prstGeom prst="rect">
                <a:avLst/>
              </a:prstGeom>
              <a:solidFill>
                <a:srgbClr val="7EAE02"/>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chemeClr val="lt1"/>
                  </a:buClr>
                  <a:buSzPct val="100000"/>
                  <a:buFont typeface="Arial"/>
                  <a:buNone/>
                </a:pPr>
                <a:r>
                  <a:rPr lang="zh-CN" sz="1400" b="0" i="0" u="none" strike="noStrike" cap="none">
                    <a:solidFill>
                      <a:schemeClr val="lt1"/>
                    </a:solidFill>
                    <a:latin typeface="Arial"/>
                    <a:ea typeface="Arial"/>
                    <a:cs typeface="Arial"/>
                    <a:sym typeface="Arial"/>
                  </a:rPr>
                  <a:t>Q2</a:t>
                </a:r>
              </a:p>
            </p:txBody>
          </p:sp>
          <p:sp>
            <p:nvSpPr>
              <p:cNvPr id="353" name="Shape 353"/>
              <p:cNvSpPr/>
              <p:nvPr/>
            </p:nvSpPr>
            <p:spPr>
              <a:xfrm>
                <a:off x="5874312" y="-2158099"/>
                <a:ext cx="1307430" cy="272862"/>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grpSp>
      </p:grpSp>
      <p:grpSp>
        <p:nvGrpSpPr>
          <p:cNvPr id="354" name="Shape 354"/>
          <p:cNvGrpSpPr/>
          <p:nvPr/>
        </p:nvGrpSpPr>
        <p:grpSpPr>
          <a:xfrm>
            <a:off x="3996725" y="96168"/>
            <a:ext cx="4496970" cy="4938188"/>
            <a:chOff x="8720661" y="725673"/>
            <a:chExt cx="4482007" cy="4938188"/>
          </a:xfrm>
        </p:grpSpPr>
        <p:grpSp>
          <p:nvGrpSpPr>
            <p:cNvPr id="355" name="Shape 355"/>
            <p:cNvGrpSpPr/>
            <p:nvPr/>
          </p:nvGrpSpPr>
          <p:grpSpPr>
            <a:xfrm>
              <a:off x="8720661" y="990955"/>
              <a:ext cx="4417119" cy="4672906"/>
              <a:chOff x="1475100" y="2733337"/>
              <a:chExt cx="1883453" cy="1992519"/>
            </a:xfrm>
          </p:grpSpPr>
          <p:pic>
            <p:nvPicPr>
              <p:cNvPr id="356" name="Shape 356"/>
              <p:cNvPicPr preferRelativeResize="0"/>
              <p:nvPr/>
            </p:nvPicPr>
            <p:blipFill rotWithShape="1">
              <a:blip r:embed="rId3">
                <a:alphaModFix/>
              </a:blip>
              <a:srcRect l="1874" t="60380" r="51776" b="20318"/>
              <a:stretch/>
            </p:blipFill>
            <p:spPr>
              <a:xfrm>
                <a:off x="1488960" y="2733337"/>
                <a:ext cx="1869593" cy="960701"/>
              </a:xfrm>
              <a:prstGeom prst="rect">
                <a:avLst/>
              </a:prstGeom>
              <a:noFill/>
              <a:ln>
                <a:noFill/>
              </a:ln>
            </p:spPr>
          </p:pic>
          <p:pic>
            <p:nvPicPr>
              <p:cNvPr id="357" name="Shape 357"/>
              <p:cNvPicPr preferRelativeResize="0"/>
              <p:nvPr/>
            </p:nvPicPr>
            <p:blipFill rotWithShape="1">
              <a:blip r:embed="rId3">
                <a:alphaModFix/>
              </a:blip>
              <a:srcRect l="48183" t="60380" r="5426" b="20318"/>
              <a:stretch/>
            </p:blipFill>
            <p:spPr>
              <a:xfrm>
                <a:off x="1475100" y="3723538"/>
                <a:ext cx="1875375" cy="1002319"/>
              </a:xfrm>
              <a:prstGeom prst="rect">
                <a:avLst/>
              </a:prstGeom>
              <a:noFill/>
              <a:ln>
                <a:noFill/>
              </a:ln>
            </p:spPr>
          </p:pic>
        </p:grpSp>
        <p:grpSp>
          <p:nvGrpSpPr>
            <p:cNvPr id="358" name="Shape 358"/>
            <p:cNvGrpSpPr/>
            <p:nvPr/>
          </p:nvGrpSpPr>
          <p:grpSpPr>
            <a:xfrm>
              <a:off x="8724324" y="725673"/>
              <a:ext cx="4478344" cy="292521"/>
              <a:chOff x="8175066" y="315698"/>
              <a:chExt cx="4130212" cy="272862"/>
            </a:xfrm>
          </p:grpSpPr>
          <p:sp>
            <p:nvSpPr>
              <p:cNvPr id="359" name="Shape 359"/>
              <p:cNvSpPr/>
              <p:nvPr/>
            </p:nvSpPr>
            <p:spPr>
              <a:xfrm>
                <a:off x="8175066" y="315745"/>
                <a:ext cx="1416261" cy="272815"/>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sp>
            <p:nvSpPr>
              <p:cNvPr id="360" name="Shape 360"/>
              <p:cNvSpPr/>
              <p:nvPr/>
            </p:nvSpPr>
            <p:spPr>
              <a:xfrm>
                <a:off x="9591326" y="315745"/>
                <a:ext cx="1416261" cy="272815"/>
              </a:xfrm>
              <a:prstGeom prst="rect">
                <a:avLst/>
              </a:prstGeom>
              <a:solidFill>
                <a:srgbClr val="A5A5A5"/>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rgbClr val="000000"/>
                  </a:buClr>
                  <a:buSzPct val="100000"/>
                  <a:buFont typeface="Arial"/>
                  <a:buNone/>
                </a:pPr>
                <a:endParaRPr sz="1400" b="0" i="0" u="none" strike="noStrike" cap="none">
                  <a:solidFill>
                    <a:schemeClr val="lt1"/>
                  </a:solidFill>
                  <a:latin typeface="Arial"/>
                  <a:ea typeface="Arial"/>
                  <a:cs typeface="Arial"/>
                  <a:sym typeface="Arial"/>
                </a:endParaRPr>
              </a:p>
            </p:txBody>
          </p:sp>
          <p:sp>
            <p:nvSpPr>
              <p:cNvPr id="361" name="Shape 361"/>
              <p:cNvSpPr/>
              <p:nvPr/>
            </p:nvSpPr>
            <p:spPr>
              <a:xfrm>
                <a:off x="10997848" y="315698"/>
                <a:ext cx="1307430" cy="272862"/>
              </a:xfrm>
              <a:prstGeom prst="rect">
                <a:avLst/>
              </a:prstGeom>
              <a:solidFill>
                <a:srgbClr val="1FC0C4"/>
              </a:solidFill>
              <a:ln>
                <a:noFill/>
              </a:ln>
            </p:spPr>
            <p:txBody>
              <a:bodyPr wrap="square" lIns="91425" tIns="45700" rIns="91425" bIns="45700" anchor="ctr" anchorCtr="0">
                <a:noAutofit/>
              </a:bodyPr>
              <a:lstStyle/>
              <a:p>
                <a:pPr marL="0" marR="0" lvl="0" indent="-88900" algn="ctr" rtl="0">
                  <a:lnSpc>
                    <a:spcPct val="100000"/>
                  </a:lnSpc>
                  <a:spcBef>
                    <a:spcPts val="0"/>
                  </a:spcBef>
                  <a:spcAft>
                    <a:spcPts val="0"/>
                  </a:spcAft>
                  <a:buClr>
                    <a:schemeClr val="lt1"/>
                  </a:buClr>
                  <a:buSzPct val="100000"/>
                  <a:buFont typeface="Arial"/>
                  <a:buNone/>
                </a:pPr>
                <a:r>
                  <a:rPr lang="zh-CN" sz="1400" b="0" i="0" u="none" strike="noStrike" cap="none">
                    <a:solidFill>
                      <a:schemeClr val="lt1"/>
                    </a:solidFill>
                    <a:latin typeface="Arial"/>
                    <a:ea typeface="Arial"/>
                    <a:cs typeface="Arial"/>
                    <a:sym typeface="Arial"/>
                  </a:rPr>
                  <a:t>Q3</a:t>
                </a:r>
              </a:p>
            </p:txBody>
          </p:sp>
        </p:grpSp>
      </p:grpSp>
      <p:sp>
        <p:nvSpPr>
          <p:cNvPr id="362" name="Shape 362"/>
          <p:cNvSpPr/>
          <p:nvPr/>
        </p:nvSpPr>
        <p:spPr>
          <a:xfrm>
            <a:off x="296999" y="2847629"/>
            <a:ext cx="2570892" cy="338554"/>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Requests from west more prioritized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46"/>
                                        </p:tgtEl>
                                        <p:attrNameLst>
                                          <p:attrName>style.visibility</p:attrName>
                                        </p:attrNameLst>
                                      </p:cBhvr>
                                      <p:to>
                                        <p:strVal val="visible"/>
                                      </p:to>
                                    </p:set>
                                    <p:animEffect transition="in" filter="fade">
                                      <p:cBhvr>
                                        <p:cTn id="7" dur="500"/>
                                        <p:tgtEl>
                                          <p:spTgt spid="34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54"/>
                                        </p:tgtEl>
                                        <p:attrNameLst>
                                          <p:attrName>style.visibility</p:attrName>
                                        </p:attrNameLst>
                                      </p:cBhvr>
                                      <p:to>
                                        <p:strVal val="visible"/>
                                      </p:to>
                                    </p:set>
                                    <p:animEffect transition="in" filter="fade">
                                      <p:cBhvr>
                                        <p:cTn id="12" dur="500"/>
                                        <p:tgtEl>
                                          <p:spTgt spid="35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xit" presetSubtype="0" fill="hold" nodeType="clickEffect">
                                  <p:stCondLst>
                                    <p:cond delay="0"/>
                                  </p:stCondLst>
                                  <p:childTnLst>
                                    <p:animEffect transition="out" filter="fade">
                                      <p:cBhvr>
                                        <p:cTn id="16" dur="500"/>
                                        <p:tgtEl>
                                          <p:spTgt spid="354"/>
                                        </p:tgtEl>
                                      </p:cBhvr>
                                    </p:animEffect>
                                    <p:set>
                                      <p:cBhvr>
                                        <p:cTn id="17" dur="1" fill="hold">
                                          <p:stCondLst>
                                            <p:cond delay="500"/>
                                          </p:stCondLst>
                                        </p:cTn>
                                        <p:tgtEl>
                                          <p:spTgt spid="354"/>
                                        </p:tgtEl>
                                        <p:attrNameLst>
                                          <p:attrName>style.visibility</p:attrName>
                                        </p:attrNameLst>
                                      </p:cBhvr>
                                      <p:to>
                                        <p:strVal val="hidden"/>
                                      </p:to>
                                    </p:set>
                                  </p:childTnLst>
                                </p:cTn>
                              </p:par>
                            </p:childTnLst>
                          </p:cTn>
                        </p:par>
                        <p:par>
                          <p:cTn id="18" fill="hold">
                            <p:stCondLst>
                              <p:cond delay="501"/>
                            </p:stCondLst>
                            <p:childTnLst>
                              <p:par>
                                <p:cTn id="19" presetID="10" presetClass="exit" presetSubtype="0" fill="hold" nodeType="afterEffect">
                                  <p:stCondLst>
                                    <p:cond delay="1500"/>
                                  </p:stCondLst>
                                  <p:childTnLst>
                                    <p:animEffect transition="out" filter="fade">
                                      <p:cBhvr>
                                        <p:cTn id="20" dur="500"/>
                                        <p:tgtEl>
                                          <p:spTgt spid="346"/>
                                        </p:tgtEl>
                                      </p:cBhvr>
                                    </p:animEffect>
                                    <p:set>
                                      <p:cBhvr>
                                        <p:cTn id="21" dur="1" fill="hold">
                                          <p:stCondLst>
                                            <p:cond delay="500"/>
                                          </p:stCondLst>
                                        </p:cTn>
                                        <p:tgtEl>
                                          <p:spTgt spid="346"/>
                                        </p:tgtEl>
                                        <p:attrNameLst>
                                          <p:attrName>style.visibility</p:attrName>
                                        </p:attrNameLst>
                                      </p:cBhvr>
                                      <p:to>
                                        <p:strVal val="hidden"/>
                                      </p:to>
                                    </p:set>
                                  </p:childTnLst>
                                </p:cTn>
                              </p:par>
                            </p:childTnLst>
                          </p:cTn>
                        </p:par>
                        <p:par>
                          <p:cTn id="22" fill="hold">
                            <p:stCondLst>
                              <p:cond delay="2502"/>
                            </p:stCondLst>
                            <p:childTnLst>
                              <p:par>
                                <p:cTn id="23" presetID="10" presetClass="entr" presetSubtype="0" fill="hold" nodeType="afterEffect">
                                  <p:stCondLst>
                                    <p:cond delay="1500"/>
                                  </p:stCondLst>
                                  <p:childTnLst>
                                    <p:set>
                                      <p:cBhvr>
                                        <p:cTn id="24" dur="1" fill="hold">
                                          <p:stCondLst>
                                            <p:cond delay="0"/>
                                          </p:stCondLst>
                                        </p:cTn>
                                        <p:tgtEl>
                                          <p:spTgt spid="346"/>
                                        </p:tgtEl>
                                        <p:attrNameLst>
                                          <p:attrName>style.visibility</p:attrName>
                                        </p:attrNameLst>
                                      </p:cBhvr>
                                      <p:to>
                                        <p:strVal val="visible"/>
                                      </p:to>
                                    </p:set>
                                    <p:animEffect transition="in" filter="fade">
                                      <p:cBhvr>
                                        <p:cTn id="25" dur="500"/>
                                        <p:tgtEl>
                                          <p:spTgt spid="346"/>
                                        </p:tgtEl>
                                      </p:cBhvr>
                                    </p:animEffect>
                                  </p:childTnLst>
                                </p:cTn>
                              </p:par>
                            </p:childTnLst>
                          </p:cTn>
                        </p:par>
                        <p:par>
                          <p:cTn id="26" fill="hold">
                            <p:stCondLst>
                              <p:cond delay="4502"/>
                            </p:stCondLst>
                            <p:childTnLst>
                              <p:par>
                                <p:cTn id="27" presetID="10" presetClass="entr" presetSubtype="0" fill="hold" nodeType="afterEffect">
                                  <p:stCondLst>
                                    <p:cond delay="1500"/>
                                  </p:stCondLst>
                                  <p:childTnLst>
                                    <p:set>
                                      <p:cBhvr>
                                        <p:cTn id="28" dur="1" fill="hold">
                                          <p:stCondLst>
                                            <p:cond delay="0"/>
                                          </p:stCondLst>
                                        </p:cTn>
                                        <p:tgtEl>
                                          <p:spTgt spid="354"/>
                                        </p:tgtEl>
                                        <p:attrNameLst>
                                          <p:attrName>style.visibility</p:attrName>
                                        </p:attrNameLst>
                                      </p:cBhvr>
                                      <p:to>
                                        <p:strVal val="visible"/>
                                      </p:to>
                                    </p:set>
                                    <p:animEffect transition="in" filter="fade">
                                      <p:cBhvr>
                                        <p:cTn id="29" dur="500"/>
                                        <p:tgtEl>
                                          <p:spTgt spid="354"/>
                                        </p:tgtEl>
                                      </p:cBhvr>
                                    </p:animEffect>
                                  </p:childTnLst>
                                </p:cTn>
                              </p:par>
                            </p:childTnLst>
                          </p:cTn>
                        </p:par>
                        <p:par>
                          <p:cTn id="30" fill="hold">
                            <p:stCondLst>
                              <p:cond delay="6502"/>
                            </p:stCondLst>
                            <p:childTnLst>
                              <p:par>
                                <p:cTn id="31" presetID="10" presetClass="exit" presetSubtype="0" fill="hold" nodeType="afterEffect">
                                  <p:stCondLst>
                                    <p:cond delay="1500"/>
                                  </p:stCondLst>
                                  <p:childTnLst>
                                    <p:animEffect transition="out" filter="fade">
                                      <p:cBhvr>
                                        <p:cTn id="32" dur="500"/>
                                        <p:tgtEl>
                                          <p:spTgt spid="354"/>
                                        </p:tgtEl>
                                      </p:cBhvr>
                                    </p:animEffect>
                                    <p:set>
                                      <p:cBhvr>
                                        <p:cTn id="33" dur="1" fill="hold">
                                          <p:stCondLst>
                                            <p:cond delay="500"/>
                                          </p:stCondLst>
                                        </p:cTn>
                                        <p:tgtEl>
                                          <p:spTgt spid="354"/>
                                        </p:tgtEl>
                                        <p:attrNameLst>
                                          <p:attrName>style.visibility</p:attrName>
                                        </p:attrNameLst>
                                      </p:cBhvr>
                                      <p:to>
                                        <p:strVal val="hidden"/>
                                      </p:to>
                                    </p:set>
                                  </p:childTnLst>
                                </p:cTn>
                              </p:par>
                            </p:childTnLst>
                          </p:cTn>
                        </p:par>
                        <p:par>
                          <p:cTn id="34" fill="hold">
                            <p:stCondLst>
                              <p:cond delay="8503"/>
                            </p:stCondLst>
                            <p:childTnLst>
                              <p:par>
                                <p:cTn id="35" presetID="10" presetClass="exit" presetSubtype="0" fill="hold" nodeType="afterEffect">
                                  <p:stCondLst>
                                    <p:cond delay="1500"/>
                                  </p:stCondLst>
                                  <p:childTnLst>
                                    <p:animEffect transition="out" filter="fade">
                                      <p:cBhvr>
                                        <p:cTn id="36" dur="500"/>
                                        <p:tgtEl>
                                          <p:spTgt spid="346"/>
                                        </p:tgtEl>
                                      </p:cBhvr>
                                    </p:animEffect>
                                    <p:set>
                                      <p:cBhvr>
                                        <p:cTn id="37" dur="1" fill="hold">
                                          <p:stCondLst>
                                            <p:cond delay="500"/>
                                          </p:stCondLst>
                                        </p:cTn>
                                        <p:tgtEl>
                                          <p:spTgt spid="346"/>
                                        </p:tgtEl>
                                        <p:attrNameLst>
                                          <p:attrName>style.visibility</p:attrName>
                                        </p:attrNameLst>
                                      </p:cBhvr>
                                      <p:to>
                                        <p:strVal val="hidden"/>
                                      </p:to>
                                    </p:set>
                                  </p:childTnLst>
                                </p:cTn>
                              </p:par>
                            </p:childTnLst>
                          </p:cTn>
                        </p:par>
                        <p:par>
                          <p:cTn id="38" fill="hold">
                            <p:stCondLst>
                              <p:cond delay="10504"/>
                            </p:stCondLst>
                            <p:childTnLst>
                              <p:par>
                                <p:cTn id="39" presetID="10" presetClass="entr" presetSubtype="0" fill="hold" nodeType="afterEffect">
                                  <p:stCondLst>
                                    <p:cond delay="1000"/>
                                  </p:stCondLst>
                                  <p:childTnLst>
                                    <p:set>
                                      <p:cBhvr>
                                        <p:cTn id="40" dur="1" fill="hold">
                                          <p:stCondLst>
                                            <p:cond delay="0"/>
                                          </p:stCondLst>
                                        </p:cTn>
                                        <p:tgtEl>
                                          <p:spTgt spid="346"/>
                                        </p:tgtEl>
                                        <p:attrNameLst>
                                          <p:attrName>style.visibility</p:attrName>
                                        </p:attrNameLst>
                                      </p:cBhvr>
                                      <p:to>
                                        <p:strVal val="visible"/>
                                      </p:to>
                                    </p:set>
                                    <p:animEffect transition="in" filter="fade">
                                      <p:cBhvr>
                                        <p:cTn id="41" dur="500"/>
                                        <p:tgtEl>
                                          <p:spTgt spid="346"/>
                                        </p:tgtEl>
                                      </p:cBhvr>
                                    </p:animEffect>
                                  </p:childTnLst>
                                </p:cTn>
                              </p:par>
                            </p:childTnLst>
                          </p:cTn>
                        </p:par>
                        <p:par>
                          <p:cTn id="42" fill="hold">
                            <p:stCondLst>
                              <p:cond delay="12004"/>
                            </p:stCondLst>
                            <p:childTnLst>
                              <p:par>
                                <p:cTn id="43" presetID="10" presetClass="entr" presetSubtype="0" fill="hold" nodeType="afterEffect">
                                  <p:stCondLst>
                                    <p:cond delay="1000"/>
                                  </p:stCondLst>
                                  <p:childTnLst>
                                    <p:set>
                                      <p:cBhvr>
                                        <p:cTn id="44" dur="1" fill="hold">
                                          <p:stCondLst>
                                            <p:cond delay="0"/>
                                          </p:stCondLst>
                                        </p:cTn>
                                        <p:tgtEl>
                                          <p:spTgt spid="354"/>
                                        </p:tgtEl>
                                        <p:attrNameLst>
                                          <p:attrName>style.visibility</p:attrName>
                                        </p:attrNameLst>
                                      </p:cBhvr>
                                      <p:to>
                                        <p:strVal val="visible"/>
                                      </p:to>
                                    </p:set>
                                    <p:animEffect transition="in" filter="fade">
                                      <p:cBhvr>
                                        <p:cTn id="45" dur="500"/>
                                        <p:tgtEl>
                                          <p:spTgt spid="354"/>
                                        </p:tgtEl>
                                      </p:cBhvr>
                                    </p:animEffect>
                                  </p:childTnLst>
                                </p:cTn>
                              </p:par>
                            </p:childTnLst>
                          </p:cTn>
                        </p:par>
                        <p:par>
                          <p:cTn id="46" fill="hold">
                            <p:stCondLst>
                              <p:cond delay="13504"/>
                            </p:stCondLst>
                            <p:childTnLst>
                              <p:par>
                                <p:cTn id="47" presetID="10" presetClass="exit" presetSubtype="0" fill="hold" nodeType="afterEffect">
                                  <p:stCondLst>
                                    <p:cond delay="1000"/>
                                  </p:stCondLst>
                                  <p:childTnLst>
                                    <p:animEffect transition="out" filter="fade">
                                      <p:cBhvr>
                                        <p:cTn id="48" dur="500"/>
                                        <p:tgtEl>
                                          <p:spTgt spid="354"/>
                                        </p:tgtEl>
                                      </p:cBhvr>
                                    </p:animEffect>
                                    <p:set>
                                      <p:cBhvr>
                                        <p:cTn id="49" dur="1" fill="hold">
                                          <p:stCondLst>
                                            <p:cond delay="500"/>
                                          </p:stCondLst>
                                        </p:cTn>
                                        <p:tgtEl>
                                          <p:spTgt spid="354"/>
                                        </p:tgtEl>
                                        <p:attrNameLst>
                                          <p:attrName>style.visibility</p:attrName>
                                        </p:attrNameLst>
                                      </p:cBhvr>
                                      <p:to>
                                        <p:strVal val="hidden"/>
                                      </p:to>
                                    </p:set>
                                  </p:childTnLst>
                                </p:cTn>
                              </p:par>
                            </p:childTnLst>
                          </p:cTn>
                        </p:par>
                        <p:par>
                          <p:cTn id="50" fill="hold">
                            <p:stCondLst>
                              <p:cond delay="15005"/>
                            </p:stCondLst>
                            <p:childTnLst>
                              <p:par>
                                <p:cTn id="51" presetID="10" presetClass="exit" presetSubtype="0" fill="hold" nodeType="afterEffect">
                                  <p:stCondLst>
                                    <p:cond delay="1000"/>
                                  </p:stCondLst>
                                  <p:childTnLst>
                                    <p:animEffect transition="out" filter="fade">
                                      <p:cBhvr>
                                        <p:cTn id="52" dur="500"/>
                                        <p:tgtEl>
                                          <p:spTgt spid="346"/>
                                        </p:tgtEl>
                                      </p:cBhvr>
                                    </p:animEffect>
                                    <p:set>
                                      <p:cBhvr>
                                        <p:cTn id="53" dur="1" fill="hold">
                                          <p:stCondLst>
                                            <p:cond delay="500"/>
                                          </p:stCondLst>
                                        </p:cTn>
                                        <p:tgtEl>
                                          <p:spTgt spid="346"/>
                                        </p:tgtEl>
                                        <p:attrNameLst>
                                          <p:attrName>style.visibility</p:attrName>
                                        </p:attrNameLst>
                                      </p:cBhvr>
                                      <p:to>
                                        <p:strVal val="hidden"/>
                                      </p:to>
                                    </p:set>
                                  </p:childTnLst>
                                </p:cTn>
                              </p:par>
                            </p:childTnLst>
                          </p:cTn>
                        </p:par>
                        <p:par>
                          <p:cTn id="54" fill="hold">
                            <p:stCondLst>
                              <p:cond delay="16506"/>
                            </p:stCondLst>
                            <p:childTnLst>
                              <p:par>
                                <p:cTn id="55" presetID="10" presetClass="entr" presetSubtype="0" fill="hold" nodeType="afterEffect">
                                  <p:stCondLst>
                                    <p:cond delay="1000"/>
                                  </p:stCondLst>
                                  <p:childTnLst>
                                    <p:set>
                                      <p:cBhvr>
                                        <p:cTn id="56" dur="1" fill="hold">
                                          <p:stCondLst>
                                            <p:cond delay="0"/>
                                          </p:stCondLst>
                                        </p:cTn>
                                        <p:tgtEl>
                                          <p:spTgt spid="346"/>
                                        </p:tgtEl>
                                        <p:attrNameLst>
                                          <p:attrName>style.visibility</p:attrName>
                                        </p:attrNameLst>
                                      </p:cBhvr>
                                      <p:to>
                                        <p:strVal val="visible"/>
                                      </p:to>
                                    </p:set>
                                    <p:animEffect transition="in" filter="fade">
                                      <p:cBhvr>
                                        <p:cTn id="57" dur="500"/>
                                        <p:tgtEl>
                                          <p:spTgt spid="346"/>
                                        </p:tgtEl>
                                      </p:cBhvr>
                                    </p:animEffect>
                                  </p:childTnLst>
                                </p:cTn>
                              </p:par>
                            </p:childTnLst>
                          </p:cTn>
                        </p:par>
                        <p:par>
                          <p:cTn id="58" fill="hold">
                            <p:stCondLst>
                              <p:cond delay="18006"/>
                            </p:stCondLst>
                            <p:childTnLst>
                              <p:par>
                                <p:cTn id="59" presetID="10" presetClass="entr" presetSubtype="0" fill="hold" nodeType="afterEffect">
                                  <p:stCondLst>
                                    <p:cond delay="1000"/>
                                  </p:stCondLst>
                                  <p:childTnLst>
                                    <p:set>
                                      <p:cBhvr>
                                        <p:cTn id="60" dur="1" fill="hold">
                                          <p:stCondLst>
                                            <p:cond delay="0"/>
                                          </p:stCondLst>
                                        </p:cTn>
                                        <p:tgtEl>
                                          <p:spTgt spid="354"/>
                                        </p:tgtEl>
                                        <p:attrNameLst>
                                          <p:attrName>style.visibility</p:attrName>
                                        </p:attrNameLst>
                                      </p:cBhvr>
                                      <p:to>
                                        <p:strVal val="visible"/>
                                      </p:to>
                                    </p:set>
                                    <p:animEffect transition="in" filter="fade">
                                      <p:cBhvr>
                                        <p:cTn id="61" dur="500"/>
                                        <p:tgtEl>
                                          <p:spTgt spid="354"/>
                                        </p:tgtEl>
                                      </p:cBhvr>
                                    </p:animEffect>
                                  </p:childTnLst>
                                </p:cTn>
                              </p:par>
                            </p:childTnLst>
                          </p:cTn>
                        </p:par>
                        <p:par>
                          <p:cTn id="62" fill="hold">
                            <p:stCondLst>
                              <p:cond delay="19506"/>
                            </p:stCondLst>
                            <p:childTnLst>
                              <p:par>
                                <p:cTn id="63" presetID="10" presetClass="exit" presetSubtype="0" fill="hold" nodeType="afterEffect">
                                  <p:stCondLst>
                                    <p:cond delay="1000"/>
                                  </p:stCondLst>
                                  <p:childTnLst>
                                    <p:animEffect transition="out" filter="fade">
                                      <p:cBhvr>
                                        <p:cTn id="64" dur="500"/>
                                        <p:tgtEl>
                                          <p:spTgt spid="354"/>
                                        </p:tgtEl>
                                      </p:cBhvr>
                                    </p:animEffect>
                                    <p:set>
                                      <p:cBhvr>
                                        <p:cTn id="65" dur="1" fill="hold">
                                          <p:stCondLst>
                                            <p:cond delay="500"/>
                                          </p:stCondLst>
                                        </p:cTn>
                                        <p:tgtEl>
                                          <p:spTgt spid="354"/>
                                        </p:tgtEl>
                                        <p:attrNameLst>
                                          <p:attrName>style.visibility</p:attrName>
                                        </p:attrNameLst>
                                      </p:cBhvr>
                                      <p:to>
                                        <p:strVal val="hidden"/>
                                      </p:to>
                                    </p:set>
                                  </p:childTnLst>
                                </p:cTn>
                              </p:par>
                            </p:childTnLst>
                          </p:cTn>
                        </p:par>
                        <p:par>
                          <p:cTn id="66" fill="hold">
                            <p:stCondLst>
                              <p:cond delay="21007"/>
                            </p:stCondLst>
                            <p:childTnLst>
                              <p:par>
                                <p:cTn id="67" presetID="10" presetClass="exit" presetSubtype="0" fill="hold" nodeType="afterEffect">
                                  <p:stCondLst>
                                    <p:cond delay="1000"/>
                                  </p:stCondLst>
                                  <p:childTnLst>
                                    <p:animEffect transition="out" filter="fade">
                                      <p:cBhvr>
                                        <p:cTn id="68" dur="500"/>
                                        <p:tgtEl>
                                          <p:spTgt spid="346"/>
                                        </p:tgtEl>
                                      </p:cBhvr>
                                    </p:animEffect>
                                    <p:set>
                                      <p:cBhvr>
                                        <p:cTn id="69" dur="1" fill="hold">
                                          <p:stCondLst>
                                            <p:cond delay="500"/>
                                          </p:stCondLst>
                                        </p:cTn>
                                        <p:tgtEl>
                                          <p:spTgt spid="346"/>
                                        </p:tgtEl>
                                        <p:attrNameLst>
                                          <p:attrName>style.visibility</p:attrName>
                                        </p:attrNameLst>
                                      </p:cBhvr>
                                      <p:to>
                                        <p:strVal val="hidden"/>
                                      </p:to>
                                    </p:set>
                                  </p:childTnLst>
                                </p:cTn>
                              </p:par>
                            </p:childTnLst>
                          </p:cTn>
                        </p:par>
                        <p:par>
                          <p:cTn id="70" fill="hold">
                            <p:stCondLst>
                              <p:cond delay="22508"/>
                            </p:stCondLst>
                            <p:childTnLst>
                              <p:par>
                                <p:cTn id="71" presetID="10" presetClass="entr" presetSubtype="0" fill="hold" nodeType="afterEffect">
                                  <p:stCondLst>
                                    <p:cond delay="1000"/>
                                  </p:stCondLst>
                                  <p:childTnLst>
                                    <p:set>
                                      <p:cBhvr>
                                        <p:cTn id="72" dur="1" fill="hold">
                                          <p:stCondLst>
                                            <p:cond delay="0"/>
                                          </p:stCondLst>
                                        </p:cTn>
                                        <p:tgtEl>
                                          <p:spTgt spid="346"/>
                                        </p:tgtEl>
                                        <p:attrNameLst>
                                          <p:attrName>style.visibility</p:attrName>
                                        </p:attrNameLst>
                                      </p:cBhvr>
                                      <p:to>
                                        <p:strVal val="visible"/>
                                      </p:to>
                                    </p:set>
                                    <p:animEffect transition="in" filter="fade">
                                      <p:cBhvr>
                                        <p:cTn id="73" dur="500"/>
                                        <p:tgtEl>
                                          <p:spTgt spid="346"/>
                                        </p:tgtEl>
                                      </p:cBhvr>
                                    </p:animEffect>
                                  </p:childTnLst>
                                </p:cTn>
                              </p:par>
                            </p:childTnLst>
                          </p:cTn>
                        </p:par>
                        <p:par>
                          <p:cTn id="74" fill="hold">
                            <p:stCondLst>
                              <p:cond delay="24008"/>
                            </p:stCondLst>
                            <p:childTnLst>
                              <p:par>
                                <p:cTn id="75" presetID="10" presetClass="entr" presetSubtype="0" fill="hold" nodeType="afterEffect">
                                  <p:stCondLst>
                                    <p:cond delay="1000"/>
                                  </p:stCondLst>
                                  <p:childTnLst>
                                    <p:set>
                                      <p:cBhvr>
                                        <p:cTn id="76" dur="1" fill="hold">
                                          <p:stCondLst>
                                            <p:cond delay="0"/>
                                          </p:stCondLst>
                                        </p:cTn>
                                        <p:tgtEl>
                                          <p:spTgt spid="354"/>
                                        </p:tgtEl>
                                        <p:attrNameLst>
                                          <p:attrName>style.visibility</p:attrName>
                                        </p:attrNameLst>
                                      </p:cBhvr>
                                      <p:to>
                                        <p:strVal val="visible"/>
                                      </p:to>
                                    </p:set>
                                    <p:animEffect transition="in" filter="fade">
                                      <p:cBhvr>
                                        <p:cTn id="77" dur="500"/>
                                        <p:tgtEl>
                                          <p:spTgt spid="354"/>
                                        </p:tgtEl>
                                      </p:cBhvr>
                                    </p:animEffect>
                                  </p:childTnLst>
                                </p:cTn>
                              </p:par>
                            </p:childTnLst>
                          </p:cTn>
                        </p:par>
                        <p:par>
                          <p:cTn id="78" fill="hold">
                            <p:stCondLst>
                              <p:cond delay="25508"/>
                            </p:stCondLst>
                            <p:childTnLst>
                              <p:par>
                                <p:cTn id="79" presetID="10" presetClass="exit" presetSubtype="0" fill="hold" nodeType="afterEffect">
                                  <p:stCondLst>
                                    <p:cond delay="1000"/>
                                  </p:stCondLst>
                                  <p:childTnLst>
                                    <p:animEffect transition="out" filter="fade">
                                      <p:cBhvr>
                                        <p:cTn id="80" dur="500"/>
                                        <p:tgtEl>
                                          <p:spTgt spid="346"/>
                                        </p:tgtEl>
                                      </p:cBhvr>
                                    </p:animEffect>
                                    <p:set>
                                      <p:cBhvr>
                                        <p:cTn id="81" dur="1" fill="hold">
                                          <p:stCondLst>
                                            <p:cond delay="500"/>
                                          </p:stCondLst>
                                        </p:cTn>
                                        <p:tgtEl>
                                          <p:spTgt spid="346"/>
                                        </p:tgtEl>
                                        <p:attrNameLst>
                                          <p:attrName>style.visibility</p:attrName>
                                        </p:attrNameLst>
                                      </p:cBhvr>
                                      <p:to>
                                        <p:strVal val="hidden"/>
                                      </p:to>
                                    </p:set>
                                  </p:childTnLst>
                                </p:cTn>
                              </p:par>
                            </p:childTnLst>
                          </p:cTn>
                        </p:par>
                        <p:par>
                          <p:cTn id="82" fill="hold">
                            <p:stCondLst>
                              <p:cond delay="27009"/>
                            </p:stCondLst>
                            <p:childTnLst>
                              <p:par>
                                <p:cTn id="83" presetID="10" presetClass="exit" presetSubtype="0" fill="hold" nodeType="afterEffect">
                                  <p:stCondLst>
                                    <p:cond delay="1000"/>
                                  </p:stCondLst>
                                  <p:childTnLst>
                                    <p:animEffect transition="out" filter="fade">
                                      <p:cBhvr>
                                        <p:cTn id="84" dur="500"/>
                                        <p:tgtEl>
                                          <p:spTgt spid="354"/>
                                        </p:tgtEl>
                                      </p:cBhvr>
                                    </p:animEffect>
                                    <p:set>
                                      <p:cBhvr>
                                        <p:cTn id="85" dur="1" fill="hold">
                                          <p:stCondLst>
                                            <p:cond delay="500"/>
                                          </p:stCondLst>
                                        </p:cTn>
                                        <p:tgtEl>
                                          <p:spTgt spid="35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66"/>
        <p:cNvGrpSpPr/>
        <p:nvPr/>
      </p:nvGrpSpPr>
      <p:grpSpPr>
        <a:xfrm>
          <a:off x="0" y="0"/>
          <a:ext cx="0" cy="0"/>
          <a:chOff x="0" y="0"/>
          <a:chExt cx="0" cy="0"/>
        </a:xfrm>
      </p:grpSpPr>
      <p:sp>
        <p:nvSpPr>
          <p:cNvPr id="367" name="Shape 367"/>
          <p:cNvSpPr txBox="1">
            <a:spLocks noGrp="1"/>
          </p:cNvSpPr>
          <p:nvPr>
            <p:ph type="title"/>
          </p:nvPr>
        </p:nvSpPr>
        <p:spPr>
          <a:xfrm>
            <a:off x="297000" y="1640274"/>
            <a:ext cx="2691527" cy="821572"/>
          </a:xfrm>
          <a:prstGeom prst="rect">
            <a:avLst/>
          </a:prstGeom>
          <a:noFill/>
          <a:ln>
            <a:noFill/>
          </a:ln>
        </p:spPr>
        <p:txBody>
          <a:bodyPr wrap="square" lIns="91425" tIns="91425" rIns="91425" bIns="91425" anchor="t" anchorCtr="0">
            <a:noAutofit/>
          </a:bodyPr>
          <a:lstStyle/>
          <a:p>
            <a:pPr marL="285750" marR="0" lvl="0" indent="-285750" algn="l" rtl="0">
              <a:lnSpc>
                <a:spcPct val="100000"/>
              </a:lnSpc>
              <a:spcBef>
                <a:spcPts val="0"/>
              </a:spcBef>
              <a:spcAft>
                <a:spcPts val="0"/>
              </a:spcAft>
              <a:buClr>
                <a:schemeClr val="dk2"/>
              </a:buClr>
              <a:buSzPct val="100000"/>
              <a:buFont typeface="Arial"/>
              <a:buChar char="•"/>
            </a:pPr>
            <a:r>
              <a:rPr lang="zh-CN" sz="1800" b="0" i="0" u="none" strike="noStrike" cap="none">
                <a:solidFill>
                  <a:schemeClr val="dk2"/>
                </a:solidFill>
                <a:latin typeface="Arial"/>
                <a:ea typeface="Arial"/>
                <a:cs typeface="Arial"/>
                <a:sym typeface="Arial"/>
              </a:rPr>
              <a:t>Tremendous work on Sunday</a:t>
            </a:r>
            <a:br>
              <a:rPr lang="zh-CN" sz="1800" b="0" i="0" u="none" strike="noStrike" cap="none">
                <a:solidFill>
                  <a:schemeClr val="dk2"/>
                </a:solidFill>
                <a:latin typeface="Arial"/>
                <a:ea typeface="Arial"/>
                <a:cs typeface="Arial"/>
                <a:sym typeface="Arial"/>
              </a:rPr>
            </a:br>
            <a:endParaRPr lang="zh-CN" sz="1800" b="0" i="0" u="none" strike="noStrike" cap="none">
              <a:solidFill>
                <a:schemeClr val="dk2"/>
              </a:solidFill>
              <a:latin typeface="Arial"/>
              <a:ea typeface="Arial"/>
              <a:cs typeface="Arial"/>
              <a:sym typeface="Arial"/>
            </a:endParaRPr>
          </a:p>
        </p:txBody>
      </p:sp>
      <p:pic>
        <p:nvPicPr>
          <p:cNvPr id="368" name="Shape 368"/>
          <p:cNvPicPr preferRelativeResize="0"/>
          <p:nvPr/>
        </p:nvPicPr>
        <p:blipFill rotWithShape="1">
          <a:blip r:embed="rId3">
            <a:alphaModFix/>
          </a:blip>
          <a:srcRect l="3040" t="4087" r="9319" b="2644"/>
          <a:stretch/>
        </p:blipFill>
        <p:spPr>
          <a:xfrm>
            <a:off x="3693226" y="0"/>
            <a:ext cx="5260768" cy="5143500"/>
          </a:xfrm>
          <a:prstGeom prst="rect">
            <a:avLst/>
          </a:prstGeom>
          <a:noFill/>
          <a:ln>
            <a:noFill/>
          </a:ln>
        </p:spPr>
      </p:pic>
      <p:sp>
        <p:nvSpPr>
          <p:cNvPr id="369" name="Shape 369"/>
          <p:cNvSpPr txBox="1"/>
          <p:nvPr/>
        </p:nvSpPr>
        <p:spPr>
          <a:xfrm>
            <a:off x="208100" y="434033"/>
            <a:ext cx="2522037" cy="646331"/>
          </a:xfrm>
          <a:prstGeom prst="rect">
            <a:avLst/>
          </a:prstGeom>
          <a:noFill/>
          <a:ln>
            <a:noFill/>
          </a:ln>
        </p:spPr>
        <p:txBody>
          <a:bodyPr wrap="square" lIns="91425" tIns="45700" rIns="91425" bIns="45700" anchor="t" anchorCtr="0">
            <a:noAutofit/>
          </a:bodyPr>
          <a:lstStyle/>
          <a:p>
            <a:pPr marL="0" marR="0" lvl="0" indent="-114300" algn="l" rtl="0">
              <a:lnSpc>
                <a:spcPct val="100000"/>
              </a:lnSpc>
              <a:spcBef>
                <a:spcPts val="0"/>
              </a:spcBef>
              <a:spcAft>
                <a:spcPts val="0"/>
              </a:spcAft>
              <a:buClr>
                <a:srgbClr val="000000"/>
              </a:buClr>
              <a:buSzPct val="100000"/>
              <a:buFont typeface="Arial"/>
              <a:buNone/>
            </a:pPr>
            <a:r>
              <a:rPr lang="zh-CN" sz="1800" b="1" i="0" u="none" strike="noStrike" cap="none">
                <a:solidFill>
                  <a:srgbClr val="000000"/>
                </a:solidFill>
                <a:latin typeface="Arial"/>
                <a:ea typeface="Arial"/>
                <a:cs typeface="Arial"/>
                <a:sym typeface="Arial"/>
              </a:rPr>
              <a:t>A glimpse at Response Period</a:t>
            </a:r>
          </a:p>
        </p:txBody>
      </p:sp>
      <p:grpSp>
        <p:nvGrpSpPr>
          <p:cNvPr id="370" name="Shape 370"/>
          <p:cNvGrpSpPr/>
          <p:nvPr/>
        </p:nvGrpSpPr>
        <p:grpSpPr>
          <a:xfrm>
            <a:off x="6208072" y="3655717"/>
            <a:ext cx="2576502" cy="1096769"/>
            <a:chOff x="5991922" y="3543101"/>
            <a:chExt cx="1866044" cy="744695"/>
          </a:xfrm>
        </p:grpSpPr>
        <p:pic>
          <p:nvPicPr>
            <p:cNvPr id="371" name="Shape 371"/>
            <p:cNvPicPr preferRelativeResize="0"/>
            <p:nvPr/>
          </p:nvPicPr>
          <p:blipFill rotWithShape="1">
            <a:blip r:embed="rId4">
              <a:alphaModFix/>
            </a:blip>
            <a:srcRect b="50545"/>
            <a:stretch/>
          </p:blipFill>
          <p:spPr>
            <a:xfrm>
              <a:off x="5991922" y="3543101"/>
              <a:ext cx="889091" cy="744509"/>
            </a:xfrm>
            <a:prstGeom prst="rect">
              <a:avLst/>
            </a:prstGeom>
            <a:noFill/>
            <a:ln>
              <a:noFill/>
            </a:ln>
          </p:spPr>
        </p:pic>
        <p:pic>
          <p:nvPicPr>
            <p:cNvPr id="372" name="Shape 372"/>
            <p:cNvPicPr preferRelativeResize="0"/>
            <p:nvPr/>
          </p:nvPicPr>
          <p:blipFill rotWithShape="1">
            <a:blip r:embed="rId4">
              <a:alphaModFix/>
            </a:blip>
            <a:srcRect t="49645" b="6198"/>
            <a:stretch/>
          </p:blipFill>
          <p:spPr>
            <a:xfrm>
              <a:off x="6968874" y="3623045"/>
              <a:ext cx="889091" cy="664751"/>
            </a:xfrm>
            <a:prstGeom prst="rect">
              <a:avLst/>
            </a:prstGeom>
            <a:noFill/>
            <a:ln>
              <a:noFill/>
            </a:ln>
          </p:spPr>
        </p:pic>
      </p:grpSp>
      <p:sp>
        <p:nvSpPr>
          <p:cNvPr id="373" name="Shape 373"/>
          <p:cNvSpPr/>
          <p:nvPr/>
        </p:nvSpPr>
        <p:spPr>
          <a:xfrm>
            <a:off x="297000" y="3004309"/>
            <a:ext cx="2568863" cy="646331"/>
          </a:xfrm>
          <a:prstGeom prst="rect">
            <a:avLst/>
          </a:prstGeom>
          <a:noFill/>
          <a:ln>
            <a:noFill/>
          </a:ln>
        </p:spPr>
        <p:txBody>
          <a:bodyPr wrap="square" lIns="91425" tIns="45700" rIns="91425" bIns="45700" anchor="t" anchorCtr="0">
            <a:noAutofit/>
          </a:bodyPr>
          <a:lstStyle/>
          <a:p>
            <a:pPr marL="285750" marR="0" lvl="0" indent="-285750" algn="l" rtl="0">
              <a:lnSpc>
                <a:spcPct val="100000"/>
              </a:lnSpc>
              <a:spcBef>
                <a:spcPts val="0"/>
              </a:spcBef>
              <a:spcAft>
                <a:spcPts val="0"/>
              </a:spcAft>
              <a:buClr>
                <a:srgbClr val="000000"/>
              </a:buClr>
              <a:buSzPct val="100000"/>
              <a:buFont typeface="Arial"/>
              <a:buChar char="•"/>
            </a:pPr>
            <a:r>
              <a:rPr lang="zh-CN" sz="1800" b="0" i="0" u="none" strike="noStrike" cap="none">
                <a:solidFill>
                  <a:srgbClr val="000000"/>
                </a:solidFill>
                <a:latin typeface="Arial"/>
                <a:ea typeface="Arial"/>
                <a:cs typeface="Arial"/>
                <a:sym typeface="Arial"/>
              </a:rPr>
              <a:t>Lazy work on Monday and Friday</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Shape 378"/>
          <p:cNvSpPr txBox="1">
            <a:spLocks noGrp="1"/>
          </p:cNvSpPr>
          <p:nvPr>
            <p:ph type="title"/>
          </p:nvPr>
        </p:nvSpPr>
        <p:spPr>
          <a:xfrm>
            <a:off x="214178" y="672687"/>
            <a:ext cx="2396400" cy="476175"/>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00000"/>
              <a:buFont typeface="Raleway"/>
              <a:buNone/>
            </a:pPr>
            <a:r>
              <a:rPr lang="zh-CN" sz="2200" b="1" i="0" u="none" strike="noStrike" cap="none">
                <a:solidFill>
                  <a:schemeClr val="dk2"/>
                </a:solidFill>
                <a:latin typeface="Raleway"/>
                <a:ea typeface="Raleway"/>
                <a:cs typeface="Raleway"/>
                <a:sym typeface="Raleway"/>
              </a:rPr>
              <a:t>NEXT STEP</a:t>
            </a:r>
          </a:p>
        </p:txBody>
      </p:sp>
      <p:sp>
        <p:nvSpPr>
          <p:cNvPr id="379" name="Shape 379"/>
          <p:cNvSpPr txBox="1">
            <a:spLocks noGrp="1"/>
          </p:cNvSpPr>
          <p:nvPr>
            <p:ph type="body" idx="2"/>
          </p:nvPr>
        </p:nvSpPr>
        <p:spPr>
          <a:xfrm>
            <a:off x="3657600" y="672687"/>
            <a:ext cx="5092700" cy="3920925"/>
          </a:xfrm>
          <a:prstGeom prst="rect">
            <a:avLst/>
          </a:prstGeom>
          <a:noFill/>
          <a:ln>
            <a:noFill/>
          </a:ln>
        </p:spPr>
        <p:txBody>
          <a:bodyPr wrap="square" lIns="91425" tIns="91425" rIns="91425" bIns="91425" anchor="t" anchorCtr="0">
            <a:noAutofit/>
          </a:bodyPr>
          <a:lstStyle/>
          <a:p>
            <a:pPr marL="360000" indent="-360000">
              <a:buFont typeface="Arial" charset="0"/>
              <a:buChar char="•"/>
            </a:pPr>
            <a:r>
              <a:rPr lang="en-US" sz="1800" dirty="0"/>
              <a:t>To visualize our analysis on the service planning area (SPA) or county level</a:t>
            </a:r>
            <a:r>
              <a:rPr lang="en-US" altLang="zh-CN" sz="1800" dirty="0"/>
              <a:t>.</a:t>
            </a:r>
            <a:r>
              <a:rPr lang="en-US" sz="1800" dirty="0"/>
              <a:t> in this way we can make more administrative analysis and suggestions</a:t>
            </a:r>
          </a:p>
          <a:p>
            <a:pPr marL="360000" indent="-360000">
              <a:buFont typeface="Arial" charset="0"/>
              <a:buChar char="•"/>
            </a:pPr>
            <a:r>
              <a:rPr lang="en-US" sz="1800" dirty="0"/>
              <a:t>To dig deeper into the data we have, and try to find the inner relationship between crimes, shelter distribution and functionality, like </a:t>
            </a:r>
          </a:p>
          <a:p>
            <a:pPr marL="360000" indent="-360000">
              <a:buFont typeface="Arial" charset="0"/>
              <a:buChar char="•"/>
            </a:pPr>
            <a:r>
              <a:rPr lang="en-US" sz="1800" dirty="0"/>
              <a:t>To build our findings into a more interactive way, like Shiny</a:t>
            </a:r>
          </a:p>
          <a:p>
            <a:pPr marL="360000" indent="-360000">
              <a:spcAft>
                <a:spcPts val="0"/>
              </a:spcAft>
              <a:buFont typeface="Arial" charset="0"/>
              <a:buChar char="•"/>
            </a:pPr>
            <a:endParaRPr sz="1800" b="0" i="0" u="none" strike="noStrike" cap="none" dirty="0">
              <a:solidFill>
                <a:schemeClr val="accent1"/>
              </a:solidFill>
              <a:sym typeface="Lato"/>
            </a:endParaRPr>
          </a:p>
        </p:txBody>
      </p:sp>
      <p:sp>
        <p:nvSpPr>
          <p:cNvPr id="4" name="TextBox 3"/>
          <p:cNvSpPr txBox="1"/>
          <p:nvPr/>
        </p:nvSpPr>
        <p:spPr>
          <a:xfrm>
            <a:off x="342900" y="1539101"/>
            <a:ext cx="2355132" cy="1169551"/>
          </a:xfrm>
          <a:prstGeom prst="rect">
            <a:avLst/>
          </a:prstGeom>
          <a:noFill/>
        </p:spPr>
        <p:txBody>
          <a:bodyPr wrap="none" rtlCol="0">
            <a:spAutoFit/>
          </a:bodyPr>
          <a:lstStyle/>
          <a:p>
            <a:pPr marL="285750" indent="-285750">
              <a:buFont typeface="Arial" charset="0"/>
              <a:buChar char="•"/>
            </a:pPr>
            <a:r>
              <a:rPr lang="en-US" altLang="zh-CN" dirty="0"/>
              <a:t>Geospatial</a:t>
            </a:r>
            <a:r>
              <a:rPr lang="zh-CN" altLang="en-US" dirty="0"/>
              <a:t> </a:t>
            </a:r>
            <a:r>
              <a:rPr lang="en-US" altLang="zh-CN" dirty="0"/>
              <a:t>visualization</a:t>
            </a:r>
          </a:p>
          <a:p>
            <a:pPr marL="285750" indent="-285750">
              <a:buFont typeface="Arial" charset="0"/>
              <a:buChar char="•"/>
            </a:pPr>
            <a:endParaRPr lang="en-US" dirty="0"/>
          </a:p>
          <a:p>
            <a:pPr marL="285750" indent="-285750">
              <a:buFont typeface="Arial" charset="0"/>
              <a:buChar char="•"/>
            </a:pPr>
            <a:r>
              <a:rPr lang="en-US" altLang="zh-CN" dirty="0"/>
              <a:t>Deeper</a:t>
            </a:r>
            <a:r>
              <a:rPr lang="zh-CN" altLang="en-US" dirty="0"/>
              <a:t> </a:t>
            </a:r>
            <a:r>
              <a:rPr lang="en-US" altLang="zh-CN" dirty="0"/>
              <a:t>analysis</a:t>
            </a:r>
          </a:p>
          <a:p>
            <a:pPr marL="285750" indent="-285750">
              <a:buFont typeface="Arial" charset="0"/>
              <a:buChar char="•"/>
            </a:pPr>
            <a:endParaRPr lang="en-US" dirty="0"/>
          </a:p>
          <a:p>
            <a:pPr marL="285750" indent="-285750">
              <a:buFont typeface="Arial" charset="0"/>
              <a:buChar char="•"/>
            </a:pPr>
            <a:r>
              <a:rPr lang="en-US" altLang="zh-CN" dirty="0"/>
              <a:t>Interactive</a:t>
            </a:r>
            <a:r>
              <a:rPr lang="zh-CN" altLang="en-US" dirty="0"/>
              <a:t> </a:t>
            </a:r>
            <a:r>
              <a:rPr lang="en-US" altLang="zh-CN" dirty="0"/>
              <a:t>application</a:t>
            </a:r>
            <a:endParaRPr lang="en-US"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Shape 204"/>
          <p:cNvSpPr txBox="1">
            <a:spLocks noGrp="1"/>
          </p:cNvSpPr>
          <p:nvPr>
            <p:ph type="title"/>
          </p:nvPr>
        </p:nvSpPr>
        <p:spPr>
          <a:xfrm>
            <a:off x="659400" y="607450"/>
            <a:ext cx="7688400" cy="535200"/>
          </a:xfrm>
          <a:prstGeom prst="rect">
            <a:avLst/>
          </a:prstGeom>
        </p:spPr>
        <p:txBody>
          <a:bodyPr wrap="square" lIns="91425" tIns="91425" rIns="91425" bIns="91425" anchor="t" anchorCtr="0">
            <a:noAutofit/>
          </a:bodyPr>
          <a:lstStyle/>
          <a:p>
            <a:pPr lvl="0">
              <a:spcBef>
                <a:spcPts val="0"/>
              </a:spcBef>
              <a:buNone/>
            </a:pPr>
            <a:r>
              <a:rPr lang="zh-CN"/>
              <a:t>Content</a:t>
            </a:r>
          </a:p>
        </p:txBody>
      </p:sp>
      <p:grpSp>
        <p:nvGrpSpPr>
          <p:cNvPr id="3" name="Group 2"/>
          <p:cNvGrpSpPr/>
          <p:nvPr/>
        </p:nvGrpSpPr>
        <p:grpSpPr>
          <a:xfrm>
            <a:off x="1741800" y="1244250"/>
            <a:ext cx="5844000" cy="3899250"/>
            <a:chOff x="1818000" y="1142650"/>
            <a:chExt cx="5844000" cy="3899250"/>
          </a:xfrm>
        </p:grpSpPr>
        <p:sp>
          <p:nvSpPr>
            <p:cNvPr id="205" name="Shape 205"/>
            <p:cNvSpPr txBox="1"/>
            <p:nvPr/>
          </p:nvSpPr>
          <p:spPr>
            <a:xfrm>
              <a:off x="1818000" y="1142650"/>
              <a:ext cx="5844000" cy="3899250"/>
            </a:xfrm>
            <a:prstGeom prst="rect">
              <a:avLst/>
            </a:prstGeom>
            <a:noFill/>
            <a:ln>
              <a:noFill/>
            </a:ln>
          </p:spPr>
          <p:txBody>
            <a:bodyPr wrap="square" lIns="91425" tIns="91425" rIns="91425" bIns="91425" anchor="t" anchorCtr="0">
              <a:noAutofit/>
            </a:bodyPr>
            <a:lstStyle/>
            <a:p>
              <a:pPr marL="457200" lvl="0" indent="-381000">
                <a:lnSpc>
                  <a:spcPct val="200000"/>
                </a:lnSpc>
                <a:spcBef>
                  <a:spcPts val="0"/>
                </a:spcBef>
                <a:spcAft>
                  <a:spcPts val="0"/>
                </a:spcAft>
                <a:buSzPct val="100000"/>
                <a:buChar char="●"/>
              </a:pPr>
              <a:r>
                <a:rPr lang="zh-CN" sz="2400" b="1" dirty="0"/>
                <a:t>Data Analysis &amp; Visualization</a:t>
              </a:r>
              <a:endParaRPr lang="en-US" altLang="zh-CN" sz="2400" b="1" dirty="0"/>
            </a:p>
            <a:p>
              <a:pPr marL="457200" lvl="0" indent="-381000">
                <a:lnSpc>
                  <a:spcPct val="200000"/>
                </a:lnSpc>
                <a:spcBef>
                  <a:spcPts val="0"/>
                </a:spcBef>
                <a:buSzPct val="100000"/>
                <a:buChar char="●"/>
              </a:pPr>
              <a:endParaRPr lang="en-US" altLang="zh-CN" sz="2400" b="1" dirty="0"/>
            </a:p>
            <a:p>
              <a:pPr marL="457200" lvl="0" indent="-381000">
                <a:lnSpc>
                  <a:spcPct val="200000"/>
                </a:lnSpc>
                <a:spcBef>
                  <a:spcPts val="0"/>
                </a:spcBef>
                <a:buSzPct val="100000"/>
                <a:buChar char="●"/>
              </a:pPr>
              <a:endParaRPr lang="en-US" altLang="zh-CN" sz="2400" b="1" dirty="0"/>
            </a:p>
            <a:p>
              <a:pPr marL="457200" lvl="0" indent="-381000">
                <a:lnSpc>
                  <a:spcPct val="200000"/>
                </a:lnSpc>
                <a:spcBef>
                  <a:spcPts val="0"/>
                </a:spcBef>
                <a:buSzPct val="100000"/>
                <a:buChar char="●"/>
              </a:pPr>
              <a:r>
                <a:rPr lang="zh-CN" sz="2400" b="1" dirty="0"/>
                <a:t>Next Step</a:t>
              </a:r>
            </a:p>
          </p:txBody>
        </p:sp>
        <p:sp>
          <p:nvSpPr>
            <p:cNvPr id="2" name="Rectangle 1"/>
            <p:cNvSpPr/>
            <p:nvPr/>
          </p:nvSpPr>
          <p:spPr>
            <a:xfrm>
              <a:off x="2217600" y="1862088"/>
              <a:ext cx="4572000" cy="1420325"/>
            </a:xfrm>
            <a:prstGeom prst="rect">
              <a:avLst/>
            </a:prstGeom>
          </p:spPr>
          <p:txBody>
            <a:bodyPr>
              <a:spAutoFit/>
            </a:bodyPr>
            <a:lstStyle/>
            <a:p>
              <a:pPr marL="419100" lvl="8" indent="-342900">
                <a:lnSpc>
                  <a:spcPct val="150000"/>
                </a:lnSpc>
                <a:buSzPct val="100000"/>
                <a:buFont typeface="Wingdings" charset="2"/>
                <a:buChar char="Ø"/>
              </a:pPr>
              <a:r>
                <a:rPr lang="en-US" altLang="zh-CN" sz="2000" b="1" dirty="0"/>
                <a:t>Crime</a:t>
              </a:r>
              <a:r>
                <a:rPr lang="zh-CN" altLang="en-US" sz="2000" b="1" dirty="0"/>
                <a:t>  </a:t>
              </a:r>
              <a:r>
                <a:rPr lang="en-US" altLang="zh-CN" sz="2000" b="1" dirty="0"/>
                <a:t>Statistics</a:t>
              </a:r>
            </a:p>
            <a:p>
              <a:pPr marL="419100" lvl="8" indent="-342900">
                <a:lnSpc>
                  <a:spcPct val="150000"/>
                </a:lnSpc>
                <a:buSzPct val="100000"/>
                <a:buFont typeface="Wingdings" charset="2"/>
                <a:buChar char="Ø"/>
              </a:pPr>
              <a:r>
                <a:rPr lang="en-US" altLang="zh-CN" sz="2000" b="1" dirty="0"/>
                <a:t>Shelter</a:t>
              </a:r>
              <a:r>
                <a:rPr lang="zh-CN" altLang="en-US" sz="2000" b="1" dirty="0"/>
                <a:t> </a:t>
              </a:r>
              <a:r>
                <a:rPr lang="en-US" altLang="zh-CN" sz="2000" b="1" dirty="0"/>
                <a:t>Functionality</a:t>
              </a:r>
            </a:p>
            <a:p>
              <a:pPr marL="419100" lvl="8" indent="-342900">
                <a:lnSpc>
                  <a:spcPct val="150000"/>
                </a:lnSpc>
                <a:buSzPct val="100000"/>
                <a:buFont typeface="Wingdings" charset="2"/>
                <a:buChar char="Ø"/>
              </a:pPr>
              <a:r>
                <a:rPr lang="en-US" altLang="zh-CN" sz="2000" b="1" dirty="0"/>
                <a:t>311</a:t>
              </a:r>
              <a:r>
                <a:rPr lang="zh-CN" altLang="en-US" sz="2000" b="1" dirty="0"/>
                <a:t> </a:t>
              </a:r>
              <a:r>
                <a:rPr lang="en-US" altLang="zh-CN" sz="2000" b="1" dirty="0"/>
                <a:t>Call</a:t>
              </a:r>
              <a:r>
                <a:rPr lang="zh-CN" altLang="en-US" sz="2000" b="1" dirty="0"/>
                <a:t> </a:t>
              </a:r>
              <a:r>
                <a:rPr lang="en-US" altLang="zh-CN" sz="2000" b="1" dirty="0"/>
                <a:t>Response</a:t>
              </a:r>
              <a:r>
                <a:rPr lang="zh-CN" altLang="en-US" sz="2000" b="1" dirty="0"/>
                <a:t> </a:t>
              </a:r>
              <a:r>
                <a:rPr lang="en-US" altLang="zh-CN" sz="2000" b="1" dirty="0"/>
                <a:t>Time</a:t>
              </a:r>
            </a:p>
          </p:txBody>
        </p:sp>
      </p:gr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sp>
        <p:nvSpPr>
          <p:cNvPr id="384" name="Shape 384"/>
          <p:cNvSpPr txBox="1">
            <a:spLocks noGrp="1"/>
          </p:cNvSpPr>
          <p:nvPr>
            <p:ph type="title"/>
          </p:nvPr>
        </p:nvSpPr>
        <p:spPr>
          <a:xfrm>
            <a:off x="595750" y="2072825"/>
            <a:ext cx="7952700" cy="658200"/>
          </a:xfrm>
          <a:prstGeom prst="rect">
            <a:avLst/>
          </a:prstGeom>
        </p:spPr>
        <p:txBody>
          <a:bodyPr wrap="square" lIns="91425" tIns="91425" rIns="91425" bIns="91425" anchor="b" anchorCtr="0">
            <a:noAutofit/>
          </a:bodyPr>
          <a:lstStyle/>
          <a:p>
            <a:pPr lvl="0">
              <a:spcBef>
                <a:spcPts val="0"/>
              </a:spcBef>
              <a:buNone/>
            </a:pPr>
            <a:r>
              <a:rPr lang="zh-CN"/>
              <a:t>Thank   you   !</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Shape 210"/>
          <p:cNvSpPr txBox="1">
            <a:spLocks noGrp="1"/>
          </p:cNvSpPr>
          <p:nvPr>
            <p:ph type="title"/>
          </p:nvPr>
        </p:nvSpPr>
        <p:spPr>
          <a:xfrm>
            <a:off x="727800" y="630050"/>
            <a:ext cx="7688400" cy="535200"/>
          </a:xfrm>
          <a:prstGeom prst="rect">
            <a:avLst/>
          </a:prstGeom>
        </p:spPr>
        <p:txBody>
          <a:bodyPr wrap="square" lIns="91425" tIns="91425" rIns="91425" bIns="91425" anchor="t" anchorCtr="0">
            <a:noAutofit/>
          </a:bodyPr>
          <a:lstStyle/>
          <a:p>
            <a:pPr lvl="0">
              <a:spcBef>
                <a:spcPts val="0"/>
              </a:spcBef>
              <a:buNone/>
            </a:pPr>
            <a:r>
              <a:rPr lang="zh-CN"/>
              <a:t>Overall Trend</a:t>
            </a:r>
          </a:p>
        </p:txBody>
      </p:sp>
      <p:pic>
        <p:nvPicPr>
          <p:cNvPr id="211" name="Shape 211"/>
          <p:cNvPicPr preferRelativeResize="0"/>
          <p:nvPr/>
        </p:nvPicPr>
        <p:blipFill>
          <a:blip r:embed="rId3">
            <a:alphaModFix/>
          </a:blip>
          <a:stretch>
            <a:fillRect/>
          </a:stretch>
        </p:blipFill>
        <p:spPr>
          <a:xfrm>
            <a:off x="4259175" y="1464488"/>
            <a:ext cx="5004875" cy="3330625"/>
          </a:xfrm>
          <a:prstGeom prst="rect">
            <a:avLst/>
          </a:prstGeom>
          <a:noFill/>
          <a:ln>
            <a:noFill/>
          </a:ln>
        </p:spPr>
      </p:pic>
      <p:pic>
        <p:nvPicPr>
          <p:cNvPr id="212" name="Shape 212"/>
          <p:cNvPicPr preferRelativeResize="0"/>
          <p:nvPr/>
        </p:nvPicPr>
        <p:blipFill>
          <a:blip r:embed="rId4">
            <a:alphaModFix/>
          </a:blip>
          <a:stretch>
            <a:fillRect/>
          </a:stretch>
        </p:blipFill>
        <p:spPr>
          <a:xfrm>
            <a:off x="531850" y="1273922"/>
            <a:ext cx="3895973" cy="371175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6"/>
        <p:cNvGrpSpPr/>
        <p:nvPr/>
      </p:nvGrpSpPr>
      <p:grpSpPr>
        <a:xfrm>
          <a:off x="0" y="0"/>
          <a:ext cx="0" cy="0"/>
          <a:chOff x="0" y="0"/>
          <a:chExt cx="0" cy="0"/>
        </a:xfrm>
      </p:grpSpPr>
      <p:sp>
        <p:nvSpPr>
          <p:cNvPr id="217" name="Shape 217"/>
          <p:cNvSpPr txBox="1">
            <a:spLocks noGrp="1"/>
          </p:cNvSpPr>
          <p:nvPr>
            <p:ph type="title"/>
          </p:nvPr>
        </p:nvSpPr>
        <p:spPr>
          <a:xfrm>
            <a:off x="729450" y="645550"/>
            <a:ext cx="7688700" cy="535200"/>
          </a:xfrm>
          <a:prstGeom prst="rect">
            <a:avLst/>
          </a:prstGeom>
        </p:spPr>
        <p:txBody>
          <a:bodyPr wrap="square" lIns="91425" tIns="91425" rIns="91425" bIns="91425" anchor="t" anchorCtr="0">
            <a:noAutofit/>
          </a:bodyPr>
          <a:lstStyle/>
          <a:p>
            <a:pPr lvl="0">
              <a:spcBef>
                <a:spcPts val="0"/>
              </a:spcBef>
              <a:buNone/>
            </a:pPr>
            <a:r>
              <a:rPr lang="zh-CN" dirty="0"/>
              <a:t>Part 1 </a:t>
            </a:r>
            <a:r>
              <a:rPr lang="en-US" altLang="zh-CN" dirty="0"/>
              <a:t>–</a:t>
            </a:r>
            <a:r>
              <a:rPr lang="zh-CN" dirty="0"/>
              <a:t> Crime</a:t>
            </a:r>
            <a:r>
              <a:rPr lang="zh-CN" altLang="en-US" dirty="0"/>
              <a:t> </a:t>
            </a:r>
            <a:r>
              <a:rPr lang="en-US" altLang="zh-CN" dirty="0"/>
              <a:t>Statistics</a:t>
            </a:r>
            <a:endParaRPr lang="zh-CN" dirty="0"/>
          </a:p>
        </p:txBody>
      </p:sp>
      <p:sp>
        <p:nvSpPr>
          <p:cNvPr id="218" name="Shape 218"/>
          <p:cNvSpPr txBox="1">
            <a:spLocks noGrp="1"/>
          </p:cNvSpPr>
          <p:nvPr>
            <p:ph type="body" idx="1"/>
          </p:nvPr>
        </p:nvSpPr>
        <p:spPr>
          <a:xfrm>
            <a:off x="729450" y="2078875"/>
            <a:ext cx="7688700" cy="2261100"/>
          </a:xfrm>
          <a:prstGeom prst="rect">
            <a:avLst/>
          </a:prstGeom>
        </p:spPr>
        <p:txBody>
          <a:bodyPr wrap="square" lIns="91425" tIns="91425" rIns="91425" bIns="91425" anchor="t" anchorCtr="0">
            <a:noAutofit/>
          </a:bodyPr>
          <a:lstStyle/>
          <a:p>
            <a:pPr lvl="0">
              <a:spcBef>
                <a:spcPts val="0"/>
              </a:spcBef>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2"/>
        <p:cNvGrpSpPr/>
        <p:nvPr/>
      </p:nvGrpSpPr>
      <p:grpSpPr>
        <a:xfrm>
          <a:off x="0" y="0"/>
          <a:ext cx="0" cy="0"/>
          <a:chOff x="0" y="0"/>
          <a:chExt cx="0" cy="0"/>
        </a:xfrm>
      </p:grpSpPr>
      <p:sp>
        <p:nvSpPr>
          <p:cNvPr id="223" name="Shape 223"/>
          <p:cNvSpPr txBox="1">
            <a:spLocks noGrp="1"/>
          </p:cNvSpPr>
          <p:nvPr>
            <p:ph type="title"/>
          </p:nvPr>
        </p:nvSpPr>
        <p:spPr>
          <a:xfrm>
            <a:off x="729500" y="672200"/>
            <a:ext cx="7688400" cy="535200"/>
          </a:xfrm>
          <a:prstGeom prst="rect">
            <a:avLst/>
          </a:prstGeom>
        </p:spPr>
        <p:txBody>
          <a:bodyPr wrap="square" lIns="91425" tIns="91425" rIns="91425" bIns="91425" anchor="t" anchorCtr="0">
            <a:noAutofit/>
          </a:bodyPr>
          <a:lstStyle/>
          <a:p>
            <a:pPr lvl="0">
              <a:spcBef>
                <a:spcPts val="0"/>
              </a:spcBef>
              <a:buNone/>
            </a:pPr>
            <a:r>
              <a:rPr lang="zh-CN"/>
              <a:t>Time</a:t>
            </a:r>
          </a:p>
          <a:p>
            <a:pPr lvl="0">
              <a:spcBef>
                <a:spcPts val="0"/>
              </a:spcBef>
              <a:buNone/>
            </a:pPr>
            <a:endParaRPr/>
          </a:p>
          <a:p>
            <a:pPr lvl="0">
              <a:spcBef>
                <a:spcPts val="0"/>
              </a:spcBef>
              <a:buNone/>
            </a:pPr>
            <a:r>
              <a:rPr lang="zh-CN" sz="1800"/>
              <a:t>Peak Month: August                                   Peak Time: Noon &amp; Night</a:t>
            </a:r>
          </a:p>
        </p:txBody>
      </p:sp>
      <p:sp>
        <p:nvSpPr>
          <p:cNvPr id="224" name="Shape 224"/>
          <p:cNvSpPr txBox="1">
            <a:spLocks noGrp="1"/>
          </p:cNvSpPr>
          <p:nvPr>
            <p:ph type="body" idx="1"/>
          </p:nvPr>
        </p:nvSpPr>
        <p:spPr>
          <a:xfrm>
            <a:off x="729325" y="2078875"/>
            <a:ext cx="3774300" cy="2261100"/>
          </a:xfrm>
          <a:prstGeom prst="rect">
            <a:avLst/>
          </a:prstGeom>
        </p:spPr>
        <p:txBody>
          <a:bodyPr wrap="square" lIns="91425" tIns="91425" rIns="91425" bIns="91425" anchor="t" anchorCtr="0">
            <a:noAutofit/>
          </a:bodyPr>
          <a:lstStyle/>
          <a:p>
            <a:pPr lvl="0">
              <a:spcBef>
                <a:spcPts val="0"/>
              </a:spcBef>
              <a:buNone/>
            </a:pPr>
            <a:endParaRPr/>
          </a:p>
        </p:txBody>
      </p:sp>
      <p:sp>
        <p:nvSpPr>
          <p:cNvPr id="225" name="Shape 225"/>
          <p:cNvSpPr txBox="1">
            <a:spLocks noGrp="1"/>
          </p:cNvSpPr>
          <p:nvPr>
            <p:ph type="body" idx="2"/>
          </p:nvPr>
        </p:nvSpPr>
        <p:spPr>
          <a:xfrm>
            <a:off x="4643604" y="2078875"/>
            <a:ext cx="3774300" cy="2261100"/>
          </a:xfrm>
          <a:prstGeom prst="rect">
            <a:avLst/>
          </a:prstGeom>
        </p:spPr>
        <p:txBody>
          <a:bodyPr wrap="square" lIns="91425" tIns="91425" rIns="91425" bIns="91425" anchor="t" anchorCtr="0">
            <a:noAutofit/>
          </a:bodyPr>
          <a:lstStyle/>
          <a:p>
            <a:pPr lvl="0">
              <a:spcBef>
                <a:spcPts val="0"/>
              </a:spcBef>
              <a:buNone/>
            </a:pPr>
            <a:endParaRPr/>
          </a:p>
        </p:txBody>
      </p:sp>
      <p:pic>
        <p:nvPicPr>
          <p:cNvPr id="226" name="Shape 226"/>
          <p:cNvPicPr preferRelativeResize="0"/>
          <p:nvPr/>
        </p:nvPicPr>
        <p:blipFill>
          <a:blip r:embed="rId3">
            <a:alphaModFix/>
          </a:blip>
          <a:stretch>
            <a:fillRect/>
          </a:stretch>
        </p:blipFill>
        <p:spPr>
          <a:xfrm>
            <a:off x="659074" y="2078875"/>
            <a:ext cx="3914801" cy="2599751"/>
          </a:xfrm>
          <a:prstGeom prst="rect">
            <a:avLst/>
          </a:prstGeom>
          <a:noFill/>
          <a:ln>
            <a:noFill/>
          </a:ln>
        </p:spPr>
      </p:pic>
      <p:pic>
        <p:nvPicPr>
          <p:cNvPr id="227" name="Shape 227"/>
          <p:cNvPicPr preferRelativeResize="0"/>
          <p:nvPr/>
        </p:nvPicPr>
        <p:blipFill>
          <a:blip r:embed="rId4">
            <a:alphaModFix/>
          </a:blip>
          <a:stretch>
            <a:fillRect/>
          </a:stretch>
        </p:blipFill>
        <p:spPr>
          <a:xfrm>
            <a:off x="4643600" y="2080141"/>
            <a:ext cx="3914800" cy="259721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Shape 232"/>
          <p:cNvSpPr txBox="1">
            <a:spLocks noGrp="1"/>
          </p:cNvSpPr>
          <p:nvPr>
            <p:ph type="title"/>
          </p:nvPr>
        </p:nvSpPr>
        <p:spPr>
          <a:xfrm>
            <a:off x="744025" y="626850"/>
            <a:ext cx="4708500" cy="1381500"/>
          </a:xfrm>
          <a:prstGeom prst="rect">
            <a:avLst/>
          </a:prstGeom>
        </p:spPr>
        <p:txBody>
          <a:bodyPr wrap="square" lIns="91425" tIns="91425" rIns="91425" bIns="91425" anchor="t" anchorCtr="0">
            <a:noAutofit/>
          </a:bodyPr>
          <a:lstStyle/>
          <a:p>
            <a:pPr lvl="0">
              <a:spcBef>
                <a:spcPts val="0"/>
              </a:spcBef>
              <a:buNone/>
            </a:pPr>
            <a:r>
              <a:rPr lang="zh-CN"/>
              <a:t>Demogrpahics of Victims</a:t>
            </a:r>
          </a:p>
        </p:txBody>
      </p:sp>
      <p:sp>
        <p:nvSpPr>
          <p:cNvPr id="233" name="Shape 233"/>
          <p:cNvSpPr txBox="1">
            <a:spLocks noGrp="1"/>
          </p:cNvSpPr>
          <p:nvPr>
            <p:ph type="body" idx="1"/>
          </p:nvPr>
        </p:nvSpPr>
        <p:spPr>
          <a:xfrm>
            <a:off x="907475" y="3651625"/>
            <a:ext cx="3595200" cy="1597500"/>
          </a:xfrm>
          <a:prstGeom prst="rect">
            <a:avLst/>
          </a:prstGeom>
        </p:spPr>
        <p:txBody>
          <a:bodyPr wrap="square" lIns="91425" tIns="91425" rIns="91425" bIns="91425" anchor="t" anchorCtr="0">
            <a:noAutofit/>
          </a:bodyPr>
          <a:lstStyle/>
          <a:p>
            <a:pPr marL="457200" lvl="0" indent="-317500">
              <a:spcBef>
                <a:spcPts val="0"/>
              </a:spcBef>
              <a:spcAft>
                <a:spcPts val="0"/>
              </a:spcAft>
              <a:buSzPct val="100000"/>
              <a:buChar char="●"/>
            </a:pPr>
            <a:r>
              <a:rPr lang="zh-CN" sz="1400"/>
              <a:t>The majority of victims aged 25-60</a:t>
            </a:r>
          </a:p>
          <a:p>
            <a:pPr marL="457200" lvl="0" indent="-317500">
              <a:spcBef>
                <a:spcPts val="0"/>
              </a:spcBef>
              <a:spcAft>
                <a:spcPts val="0"/>
              </a:spcAft>
              <a:buSzPct val="100000"/>
              <a:buChar char="●"/>
            </a:pPr>
            <a:r>
              <a:rPr lang="zh-CN" sz="1400"/>
              <a:t>Female &gt; Male</a:t>
            </a:r>
          </a:p>
          <a:p>
            <a:pPr marL="457200" lvl="0" indent="-317500">
              <a:spcBef>
                <a:spcPts val="0"/>
              </a:spcBef>
              <a:buSzPct val="100000"/>
              <a:buChar char="●"/>
            </a:pPr>
            <a:r>
              <a:rPr lang="zh-CN" sz="1400"/>
              <a:t>Black, White, and Hispanic</a:t>
            </a:r>
          </a:p>
          <a:p>
            <a:pPr lvl="0">
              <a:spcBef>
                <a:spcPts val="0"/>
              </a:spcBef>
              <a:buNone/>
            </a:pPr>
            <a:endParaRPr/>
          </a:p>
        </p:txBody>
      </p:sp>
      <p:pic>
        <p:nvPicPr>
          <p:cNvPr id="234" name="Shape 234"/>
          <p:cNvPicPr preferRelativeResize="0"/>
          <p:nvPr/>
        </p:nvPicPr>
        <p:blipFill>
          <a:blip r:embed="rId3">
            <a:alphaModFix/>
          </a:blip>
          <a:stretch>
            <a:fillRect/>
          </a:stretch>
        </p:blipFill>
        <p:spPr>
          <a:xfrm>
            <a:off x="4830075" y="2660075"/>
            <a:ext cx="3677199" cy="2451475"/>
          </a:xfrm>
          <a:prstGeom prst="rect">
            <a:avLst/>
          </a:prstGeom>
          <a:noFill/>
          <a:ln>
            <a:noFill/>
          </a:ln>
        </p:spPr>
      </p:pic>
      <p:pic>
        <p:nvPicPr>
          <p:cNvPr id="235" name="Shape 235"/>
          <p:cNvPicPr preferRelativeResize="0"/>
          <p:nvPr/>
        </p:nvPicPr>
        <p:blipFill>
          <a:blip r:embed="rId4">
            <a:alphaModFix/>
          </a:blip>
          <a:stretch>
            <a:fillRect/>
          </a:stretch>
        </p:blipFill>
        <p:spPr>
          <a:xfrm>
            <a:off x="4974775" y="566550"/>
            <a:ext cx="3126107" cy="2093525"/>
          </a:xfrm>
          <a:prstGeom prst="rect">
            <a:avLst/>
          </a:prstGeom>
          <a:noFill/>
          <a:ln>
            <a:noFill/>
          </a:ln>
        </p:spPr>
      </p:pic>
      <p:pic>
        <p:nvPicPr>
          <p:cNvPr id="236" name="Shape 236"/>
          <p:cNvPicPr preferRelativeResize="0"/>
          <p:nvPr/>
        </p:nvPicPr>
        <p:blipFill>
          <a:blip r:embed="rId5">
            <a:alphaModFix/>
          </a:blip>
          <a:stretch>
            <a:fillRect/>
          </a:stretch>
        </p:blipFill>
        <p:spPr>
          <a:xfrm>
            <a:off x="1059874" y="1418049"/>
            <a:ext cx="3275776" cy="21722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Shape 241"/>
          <p:cNvSpPr txBox="1">
            <a:spLocks noGrp="1"/>
          </p:cNvSpPr>
          <p:nvPr>
            <p:ph type="title"/>
          </p:nvPr>
        </p:nvSpPr>
        <p:spPr>
          <a:xfrm>
            <a:off x="705600" y="621925"/>
            <a:ext cx="5000100" cy="1381500"/>
          </a:xfrm>
          <a:prstGeom prst="rect">
            <a:avLst/>
          </a:prstGeom>
        </p:spPr>
        <p:txBody>
          <a:bodyPr wrap="square" lIns="91425" tIns="91425" rIns="91425" bIns="91425" anchor="t" anchorCtr="0">
            <a:noAutofit/>
          </a:bodyPr>
          <a:lstStyle/>
          <a:p>
            <a:pPr lvl="0">
              <a:spcBef>
                <a:spcPts val="0"/>
              </a:spcBef>
              <a:buNone/>
            </a:pPr>
            <a:r>
              <a:rPr lang="zh-CN"/>
              <a:t>Top 10 Crime Categories</a:t>
            </a:r>
          </a:p>
        </p:txBody>
      </p:sp>
      <p:sp>
        <p:nvSpPr>
          <p:cNvPr id="242" name="Shape 242"/>
          <p:cNvSpPr txBox="1">
            <a:spLocks noGrp="1"/>
          </p:cNvSpPr>
          <p:nvPr>
            <p:ph type="body" idx="1"/>
          </p:nvPr>
        </p:nvSpPr>
        <p:spPr>
          <a:xfrm>
            <a:off x="286225" y="1961125"/>
            <a:ext cx="3036300" cy="1597500"/>
          </a:xfrm>
          <a:prstGeom prst="rect">
            <a:avLst/>
          </a:prstGeom>
        </p:spPr>
        <p:txBody>
          <a:bodyPr wrap="square" lIns="91425" tIns="91425" rIns="91425" bIns="91425" anchor="t" anchorCtr="0">
            <a:noAutofit/>
          </a:bodyPr>
          <a:lstStyle/>
          <a:p>
            <a:pPr marL="457200" lvl="0" indent="-317500" rtl="0">
              <a:spcBef>
                <a:spcPts val="0"/>
              </a:spcBef>
              <a:spcAft>
                <a:spcPts val="0"/>
              </a:spcAft>
              <a:buSzPct val="100000"/>
              <a:buChar char="●"/>
            </a:pPr>
            <a:r>
              <a:rPr lang="zh-CN" sz="1400"/>
              <a:t>Assault (aggravated/simple)</a:t>
            </a:r>
          </a:p>
          <a:p>
            <a:pPr marL="457200" lvl="0" indent="-317500" rtl="0">
              <a:spcBef>
                <a:spcPts val="0"/>
              </a:spcBef>
              <a:spcAft>
                <a:spcPts val="0"/>
              </a:spcAft>
              <a:buSzPct val="100000"/>
              <a:buChar char="●"/>
            </a:pPr>
            <a:r>
              <a:rPr lang="zh-CN" sz="1400"/>
              <a:t>Robbery </a:t>
            </a:r>
          </a:p>
          <a:p>
            <a:pPr marL="457200" lvl="0" indent="-317500" rtl="0">
              <a:spcBef>
                <a:spcPts val="0"/>
              </a:spcBef>
              <a:buSzPct val="100000"/>
              <a:buChar char="●"/>
            </a:pPr>
            <a:r>
              <a:rPr lang="zh-CN" sz="1400"/>
              <a:t>Theft </a:t>
            </a:r>
          </a:p>
          <a:p>
            <a:pPr lvl="0" rtl="0">
              <a:spcBef>
                <a:spcPts val="0"/>
              </a:spcBef>
              <a:buNone/>
            </a:pPr>
            <a:endParaRPr/>
          </a:p>
        </p:txBody>
      </p:sp>
      <p:pic>
        <p:nvPicPr>
          <p:cNvPr id="243" name="Shape 243"/>
          <p:cNvPicPr preferRelativeResize="0"/>
          <p:nvPr/>
        </p:nvPicPr>
        <p:blipFill>
          <a:blip r:embed="rId3">
            <a:alphaModFix/>
          </a:blip>
          <a:stretch>
            <a:fillRect/>
          </a:stretch>
        </p:blipFill>
        <p:spPr>
          <a:xfrm>
            <a:off x="3030900" y="1025901"/>
            <a:ext cx="5650974" cy="3750899"/>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sp>
        <p:nvSpPr>
          <p:cNvPr id="248" name="Shape 248"/>
          <p:cNvSpPr txBox="1">
            <a:spLocks noGrp="1"/>
          </p:cNvSpPr>
          <p:nvPr>
            <p:ph type="title"/>
          </p:nvPr>
        </p:nvSpPr>
        <p:spPr>
          <a:xfrm>
            <a:off x="729450" y="607450"/>
            <a:ext cx="7688400" cy="535200"/>
          </a:xfrm>
          <a:prstGeom prst="rect">
            <a:avLst/>
          </a:prstGeom>
        </p:spPr>
        <p:txBody>
          <a:bodyPr wrap="square" lIns="91425" tIns="91425" rIns="91425" bIns="91425" anchor="t" anchorCtr="0">
            <a:noAutofit/>
          </a:bodyPr>
          <a:lstStyle/>
          <a:p>
            <a:pPr lvl="0">
              <a:spcBef>
                <a:spcPts val="0"/>
              </a:spcBef>
              <a:buNone/>
            </a:pPr>
            <a:r>
              <a:rPr lang="en-US" altLang="zh-CN" dirty="0"/>
              <a:t>P</a:t>
            </a:r>
            <a:r>
              <a:rPr lang="zh-CN" dirty="0"/>
              <a:t>art 2-Shelter</a:t>
            </a:r>
            <a:r>
              <a:rPr lang="zh-CN" altLang="en-US" dirty="0"/>
              <a:t> </a:t>
            </a:r>
            <a:r>
              <a:rPr lang="en-US" altLang="zh-CN" dirty="0"/>
              <a:t>Function</a:t>
            </a:r>
            <a:endParaRPr lang="zh-CN"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52"/>
        <p:cNvGrpSpPr/>
        <p:nvPr/>
      </p:nvGrpSpPr>
      <p:grpSpPr>
        <a:xfrm>
          <a:off x="0" y="0"/>
          <a:ext cx="0" cy="0"/>
          <a:chOff x="0" y="0"/>
          <a:chExt cx="0" cy="0"/>
        </a:xfrm>
      </p:grpSpPr>
      <p:sp>
        <p:nvSpPr>
          <p:cNvPr id="253" name="Shape 253"/>
          <p:cNvSpPr txBox="1">
            <a:spLocks noGrp="1"/>
          </p:cNvSpPr>
          <p:nvPr>
            <p:ph type="title"/>
          </p:nvPr>
        </p:nvSpPr>
        <p:spPr>
          <a:xfrm>
            <a:off x="233700" y="624950"/>
            <a:ext cx="2396400" cy="1687200"/>
          </a:xfrm>
          <a:prstGeom prst="rect">
            <a:avLst/>
          </a:prstGeom>
          <a:noFill/>
          <a:ln>
            <a:noFill/>
          </a:ln>
        </p:spPr>
        <p:txBody>
          <a:bodyPr wrap="square" lIns="91425" tIns="91425" rIns="91425" bIns="91425" anchor="t" anchorCtr="0">
            <a:noAutofit/>
          </a:bodyPr>
          <a:lstStyle/>
          <a:p>
            <a:pPr marL="0" marR="0" lvl="0" indent="-139700" algn="l" rtl="0">
              <a:lnSpc>
                <a:spcPct val="100000"/>
              </a:lnSpc>
              <a:spcBef>
                <a:spcPts val="0"/>
              </a:spcBef>
              <a:spcAft>
                <a:spcPts val="0"/>
              </a:spcAft>
              <a:buClr>
                <a:schemeClr val="dk2"/>
              </a:buClr>
              <a:buSzPct val="100000"/>
              <a:buFont typeface="Raleway"/>
              <a:buNone/>
            </a:pPr>
            <a:r>
              <a:rPr lang="zh-CN" sz="2200" b="1" i="0" u="none" strike="noStrike" cap="none">
                <a:solidFill>
                  <a:schemeClr val="dk2"/>
                </a:solidFill>
                <a:latin typeface="Raleway"/>
                <a:ea typeface="Raleway"/>
                <a:cs typeface="Raleway"/>
                <a:sym typeface="Raleway"/>
              </a:rPr>
              <a:t>Shelters in LA</a:t>
            </a:r>
          </a:p>
        </p:txBody>
      </p:sp>
      <p:sp>
        <p:nvSpPr>
          <p:cNvPr id="254" name="Shape 254"/>
          <p:cNvSpPr txBox="1">
            <a:spLocks noGrp="1"/>
          </p:cNvSpPr>
          <p:nvPr>
            <p:ph type="subTitle" idx="1"/>
          </p:nvPr>
        </p:nvSpPr>
        <p:spPr>
          <a:xfrm>
            <a:off x="297000" y="2244849"/>
            <a:ext cx="2396400" cy="920680"/>
          </a:xfrm>
          <a:prstGeom prst="rect">
            <a:avLst/>
          </a:prstGeom>
          <a:noFill/>
          <a:ln>
            <a:noFill/>
          </a:ln>
        </p:spPr>
        <p:txBody>
          <a:bodyPr wrap="square" lIns="91425" tIns="91425" rIns="91425" bIns="91425" anchor="t" anchorCtr="0">
            <a:noAutofit/>
          </a:bodyPr>
          <a:lstStyle/>
          <a:p>
            <a:pPr marL="0" marR="0" lvl="0" indent="-101600" algn="l" rtl="0">
              <a:lnSpc>
                <a:spcPct val="100000"/>
              </a:lnSpc>
              <a:spcBef>
                <a:spcPts val="0"/>
              </a:spcBef>
              <a:spcAft>
                <a:spcPts val="0"/>
              </a:spcAft>
              <a:buClr>
                <a:schemeClr val="accent1"/>
              </a:buClr>
              <a:buSzPct val="100000"/>
              <a:buFont typeface="Lato"/>
              <a:buNone/>
            </a:pPr>
            <a:r>
              <a:rPr lang="zh-CN" sz="1600" b="0" i="0" u="none" strike="noStrike" cap="none" dirty="0">
                <a:solidFill>
                  <a:schemeClr val="accent1"/>
                </a:solidFill>
                <a:latin typeface="Lato"/>
                <a:ea typeface="Lato"/>
                <a:cs typeface="Lato"/>
                <a:sym typeface="Lato"/>
              </a:rPr>
              <a:t>This image indicates the shelters seem evenly located in LA</a:t>
            </a:r>
          </a:p>
        </p:txBody>
      </p:sp>
      <p:sp>
        <p:nvSpPr>
          <p:cNvPr id="255" name="Shape 255"/>
          <p:cNvSpPr txBox="1">
            <a:spLocks noGrp="1"/>
          </p:cNvSpPr>
          <p:nvPr>
            <p:ph type="body" idx="2"/>
          </p:nvPr>
        </p:nvSpPr>
        <p:spPr>
          <a:xfrm>
            <a:off x="5174225" y="1352625"/>
            <a:ext cx="3374400" cy="3025500"/>
          </a:xfrm>
          <a:prstGeom prst="rect">
            <a:avLst/>
          </a:prstGeom>
          <a:noFill/>
          <a:ln>
            <a:noFill/>
          </a:ln>
        </p:spPr>
        <p:txBody>
          <a:bodyPr wrap="square" lIns="91425" tIns="91425" rIns="91425" bIns="91425" anchor="t" anchorCtr="0">
            <a:noAutofit/>
          </a:bodyPr>
          <a:lstStyle/>
          <a:p>
            <a:pPr marL="0" marR="0" lvl="0" indent="0" algn="l" rtl="0">
              <a:lnSpc>
                <a:spcPct val="115000"/>
              </a:lnSpc>
              <a:spcBef>
                <a:spcPts val="0"/>
              </a:spcBef>
              <a:spcAft>
                <a:spcPts val="0"/>
              </a:spcAft>
              <a:buClr>
                <a:schemeClr val="accent1"/>
              </a:buClr>
              <a:buSzPct val="100000"/>
              <a:buFont typeface="Lato"/>
              <a:buNone/>
            </a:pPr>
            <a:endParaRPr sz="1300" b="0" i="0" u="none" strike="noStrike" cap="none">
              <a:solidFill>
                <a:schemeClr val="accent1"/>
              </a:solidFill>
              <a:latin typeface="Lato"/>
              <a:ea typeface="Lato"/>
              <a:cs typeface="Lato"/>
              <a:sym typeface="Lato"/>
            </a:endParaRPr>
          </a:p>
        </p:txBody>
      </p:sp>
      <p:pic>
        <p:nvPicPr>
          <p:cNvPr id="256" name="Shape 256"/>
          <p:cNvPicPr preferRelativeResize="0"/>
          <p:nvPr/>
        </p:nvPicPr>
        <p:blipFill rotWithShape="1">
          <a:blip r:embed="rId3">
            <a:alphaModFix/>
          </a:blip>
          <a:srcRect l="2517"/>
          <a:stretch/>
        </p:blipFill>
        <p:spPr>
          <a:xfrm>
            <a:off x="3430727" y="630550"/>
            <a:ext cx="5803678" cy="3882405"/>
          </a:xfrm>
          <a:prstGeom prst="rect">
            <a:avLst/>
          </a:prstGeom>
          <a:noFill/>
          <a:ln>
            <a:noFill/>
          </a:ln>
        </p:spPr>
      </p:pic>
    </p:spTree>
  </p:cSld>
  <p:clrMapOvr>
    <a:masterClrMapping/>
  </p:clrMapOvr>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1070</Words>
  <Application>Microsoft Office PowerPoint</Application>
  <PresentationFormat>全屏显示(16:9)</PresentationFormat>
  <Paragraphs>122</Paragraphs>
  <Slides>20</Slides>
  <Notes>20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20</vt:i4>
      </vt:variant>
    </vt:vector>
  </HeadingPairs>
  <TitlesOfParts>
    <vt:vector size="27" baseType="lpstr">
      <vt:lpstr>Lato</vt:lpstr>
      <vt:lpstr>Raleway</vt:lpstr>
      <vt:lpstr>宋体</vt:lpstr>
      <vt:lpstr>Arial</vt:lpstr>
      <vt:lpstr>Wingdings</vt:lpstr>
      <vt:lpstr>Streamline</vt:lpstr>
      <vt:lpstr>Streamline</vt:lpstr>
      <vt:lpstr>LA City Homeless</vt:lpstr>
      <vt:lpstr>Content</vt:lpstr>
      <vt:lpstr>Overall Trend</vt:lpstr>
      <vt:lpstr>Part 1 – Crime Statistics</vt:lpstr>
      <vt:lpstr>Time  Peak Month: August                                   Peak Time: Noon &amp; Night</vt:lpstr>
      <vt:lpstr>Demogrpahics of Victims</vt:lpstr>
      <vt:lpstr>Top 10 Crime Categories</vt:lpstr>
      <vt:lpstr>Part 2-Shelter Function</vt:lpstr>
      <vt:lpstr>Shelters in LA</vt:lpstr>
      <vt:lpstr>Shelters’ Description</vt:lpstr>
      <vt:lpstr>Services - Key words Dataset</vt:lpstr>
      <vt:lpstr>Number of Shelters to Provide Particular Services</vt:lpstr>
      <vt:lpstr>Shelters with Financial Assistance Service in LA </vt:lpstr>
      <vt:lpstr>Part 3 - 311 calls</vt:lpstr>
      <vt:lpstr>Growing monthly requests</vt:lpstr>
      <vt:lpstr>Increasing capacity to give quick response</vt:lpstr>
      <vt:lpstr>More north requests need more than 4 days to get response</vt:lpstr>
      <vt:lpstr>Tremendous work on Sunday </vt:lpstr>
      <vt:lpstr>NEXT STEP</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 City Homeless</dc:title>
  <dc:creator>盛卓群</dc:creator>
  <cp:lastModifiedBy>盛卓群</cp:lastModifiedBy>
  <cp:revision>11</cp:revision>
  <dcterms:modified xsi:type="dcterms:W3CDTF">2017-11-16T01:28:55Z</dcterms:modified>
</cp:coreProperties>
</file>